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C3C6F-6ADA-4651-A2E7-9186D5F90C56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F45B6-F19E-4B74-A7EA-BD7F966DCE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osreg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85728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МУНИЦИПАЛЬНОЕ ОБЩЕОБРАЗОВАТЕЛЬНОЕ УЧРЕЖДЕНИЕ "КОМСОМОЛЬСКАЯ СРЕДНЯЯ ОБЩЕОБРАЗОВАТЕЛЬНАЯ ШКОЛА БЕЛГОРОДСКОГО РАЙОНА БЕЛГОРОДСКОЙ ОБЛАСТИ" </a:t>
            </a:r>
          </a:p>
        </p:txBody>
      </p:sp>
      <p:pic>
        <p:nvPicPr>
          <p:cNvPr id="4" name="Рисунок 3" descr="tkCjIZoyXk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71678"/>
            <a:ext cx="5429256" cy="2169318"/>
          </a:xfrm>
          <a:prstGeom prst="rect">
            <a:avLst/>
          </a:prstGeom>
        </p:spPr>
      </p:pic>
      <p:pic>
        <p:nvPicPr>
          <p:cNvPr id="5" name="Рисунок 4" descr="KUT2tPQtSj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5744" y="3857628"/>
            <a:ext cx="4638256" cy="30003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1543048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ВОЛОНТЕРЫ ОРГАНИЗАЦИИ РЕГУЛЯРНО ПРОВОДЯТ УБОРКУ ТЕРРИТОРИИ НАШЕЙ ШКОЛЫ, А ТАК ЖЕ ВОЗЛЕ ПАМЯТНИКОВ;ПРОВОДЯТ ВОЕННО-ПАТРИОТИЧЕСКИЕ АКЦИИ; ПОМОГАЮТ ПРИЮТУ ДЛЯ ЖИВОТНЫХ;ПРИНИМАЮТ УЧАСТИЕ В КУЛЬТУРНО-МАССОВЫХ МЕРОПРИЯТИЯХ И ТД,</a:t>
            </a:r>
            <a:endParaRPr lang="ru-RU" sz="2000" dirty="0"/>
          </a:p>
        </p:txBody>
      </p:sp>
      <p:pic>
        <p:nvPicPr>
          <p:cNvPr id="4" name="Рисунок 3" descr="m-AtdgJ-h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4786322"/>
            <a:ext cx="2500330" cy="1873171"/>
          </a:xfrm>
          <a:prstGeom prst="rect">
            <a:avLst/>
          </a:prstGeom>
        </p:spPr>
      </p:pic>
      <p:pic>
        <p:nvPicPr>
          <p:cNvPr id="5" name="Рисунок 4" descr="g4SjLvRFkw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071810"/>
            <a:ext cx="2500298" cy="1875224"/>
          </a:xfrm>
          <a:prstGeom prst="rect">
            <a:avLst/>
          </a:prstGeom>
        </p:spPr>
      </p:pic>
      <p:pic>
        <p:nvPicPr>
          <p:cNvPr id="6" name="Рисунок 5" descr="NY71eGliiuA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71802" y="2143116"/>
            <a:ext cx="3714408" cy="2475305"/>
          </a:xfrm>
          <a:prstGeom prst="rect">
            <a:avLst/>
          </a:prstGeom>
        </p:spPr>
      </p:pic>
      <p:pic>
        <p:nvPicPr>
          <p:cNvPr id="7" name="Рисунок 6" descr="1EZmaSTiGq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86446" y="4338522"/>
            <a:ext cx="3357554" cy="251947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НАШИ КОНТАКТЫ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Телефон: </a:t>
            </a:r>
            <a:r>
              <a:rPr lang="ru-RU" b="1" dirty="0"/>
              <a:t>+7 (4722) 383-286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Электронная почта:</a:t>
            </a:r>
          </a:p>
          <a:p>
            <a:r>
              <a:rPr lang="ru-RU" b="1" dirty="0" err="1"/>
              <a:t>komsomolsch@</a:t>
            </a:r>
            <a:r>
              <a:rPr lang="ru-RU" b="1" dirty="0" err="1">
                <a:hlinkClick r:id="rId2"/>
              </a:rPr>
              <a:t>mail.ru</a:t>
            </a:r>
            <a:endParaRPr lang="ru-RU" dirty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45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НАШИ КОНТАКТЫ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1</cp:revision>
  <dcterms:created xsi:type="dcterms:W3CDTF">2024-10-10T09:08:05Z</dcterms:created>
  <dcterms:modified xsi:type="dcterms:W3CDTF">2024-10-10T10:01:55Z</dcterms:modified>
</cp:coreProperties>
</file>