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62E02-F9CB-4C12-810D-E6EDF359654B}" v="1" dt="2021-01-25T04:58:14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K2791" userId="JajcePTembyYgweHi8zfcuM5ShBNsceA13sC4WgN5uQ=" providerId="None" clId="Web-{6C862E02-F9CB-4C12-810D-E6EDF359654B}"/>
    <pc:docChg chg="modSld">
      <pc:chgData name="CHEK2791" userId="JajcePTembyYgweHi8zfcuM5ShBNsceA13sC4WgN5uQ=" providerId="None" clId="Web-{6C862E02-F9CB-4C12-810D-E6EDF359654B}" dt="2021-01-25T04:58:14.665" v="0" actId="14100"/>
      <pc:docMkLst>
        <pc:docMk/>
      </pc:docMkLst>
      <pc:sldChg chg="modSp">
        <pc:chgData name="CHEK2791" userId="JajcePTembyYgweHi8zfcuM5ShBNsceA13sC4WgN5uQ=" providerId="None" clId="Web-{6C862E02-F9CB-4C12-810D-E6EDF359654B}" dt="2021-01-25T04:58:14.665" v="0" actId="14100"/>
        <pc:sldMkLst>
          <pc:docMk/>
          <pc:sldMk cId="3169170486" sldId="256"/>
        </pc:sldMkLst>
        <pc:picChg chg="mod">
          <ac:chgData name="CHEK2791" userId="JajcePTembyYgweHi8zfcuM5ShBNsceA13sC4WgN5uQ=" providerId="None" clId="Web-{6C862E02-F9CB-4C12-810D-E6EDF359654B}" dt="2021-01-25T04:58:14.665" v="0" actId="14100"/>
          <ac:picMkLst>
            <pc:docMk/>
            <pc:sldMk cId="3169170486" sldId="256"/>
            <ac:picMk id="102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6FB2A-FFD5-4120-B22C-05CDA45952EF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E5DF8-0957-4028-A3D7-3CA8C0309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26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" t="1176" r="2851" b="2339"/>
          <a:stretch/>
        </p:blipFill>
        <p:spPr bwMode="auto">
          <a:xfrm>
            <a:off x="37382" y="48535"/>
            <a:ext cx="4246586" cy="66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528" y="3428820"/>
            <a:ext cx="4659620" cy="326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048" y="116632"/>
            <a:ext cx="4709509" cy="321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9170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80" t="23798" r="28137" b="32277"/>
          <a:stretch/>
        </p:blipFill>
        <p:spPr bwMode="auto">
          <a:xfrm rot="5400000">
            <a:off x="2889693" y="-722051"/>
            <a:ext cx="3384376" cy="491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545510"/>
            <a:ext cx="4845010" cy="3214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4109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7</cp:revision>
  <dcterms:created xsi:type="dcterms:W3CDTF">2019-09-23T09:07:45Z</dcterms:created>
  <dcterms:modified xsi:type="dcterms:W3CDTF">2021-01-25T04:58:15Z</dcterms:modified>
</cp:coreProperties>
</file>