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6" r:id="rId3"/>
    <p:sldId id="278" r:id="rId4"/>
    <p:sldId id="282" r:id="rId5"/>
    <p:sldId id="280" r:id="rId6"/>
    <p:sldId id="283" r:id="rId7"/>
    <p:sldId id="268" r:id="rId8"/>
    <p:sldId id="270" r:id="rId9"/>
    <p:sldId id="287" r:id="rId10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C0"/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0581" autoAdjust="0"/>
  </p:normalViewPr>
  <p:slideViewPr>
    <p:cSldViewPr>
      <p:cViewPr varScale="1">
        <p:scale>
          <a:sx n="104" d="100"/>
          <a:sy n="104" d="100"/>
        </p:scale>
        <p:origin x="14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924944"/>
            <a:ext cx="6552728" cy="1224136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912" y="1412776"/>
            <a:ext cx="8964488" cy="287462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КРОО </a:t>
            </a:r>
            <a:br>
              <a:rPr lang="ru-RU" sz="4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4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«Молодые профессионалы библиотечного </a:t>
            </a:r>
            <a:br>
              <a:rPr lang="ru-RU" sz="4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4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дела»</a:t>
            </a:r>
            <a:endParaRPr lang="ru-RU" sz="48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236296" cy="158417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2021 г. </a:t>
            </a:r>
            <a:b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создали страницу организации на портале ДОБРО.</a:t>
            </a:r>
            <a:r>
              <a:rPr lang="en-US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RU</a:t>
            </a:r>
            <a:endParaRPr lang="ru-RU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318" t="3441" r="9486" b="3461"/>
          <a:stretch/>
        </p:blipFill>
        <p:spPr>
          <a:xfrm>
            <a:off x="1259631" y="2564904"/>
            <a:ext cx="6624736" cy="41597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81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984776" cy="10486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Книжная площадь: Кузбасский фестиваль (2021 г.)</a:t>
            </a:r>
            <a:endParaRPr lang="ru-RU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988840"/>
            <a:ext cx="7128792" cy="46085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2021 году Кузбасс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праздновал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свое 300-летие. Одним из центральных культурных событий года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стал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Кузбасский фестиваль «Книжная площадь», идею которого поддержал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Губернатор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Кузбасса С. Е.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Цивилев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Тема фестиваля - «Время историй». </a:t>
            </a: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Основная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концептуальная идея: «Книги – это истории. Истории, созданные для человека. </a:t>
            </a: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Истории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основанные на жизни человека. </a:t>
            </a: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Истории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написанные для того, чтобы люди помнили. И сегодня – самое время поговорить о любимых историях». </a:t>
            </a: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1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056784" cy="10486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Книжная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площадь: Кузбасский фестиваль (2021 г.)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8" y="2276872"/>
            <a:ext cx="7777162" cy="43811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40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836712"/>
            <a:ext cx="6624736" cy="10486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Генерация: </a:t>
            </a:r>
            <a:b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</a:t>
            </a:r>
            <a:r>
              <a:rPr lang="en-US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F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/</a:t>
            </a:r>
            <a:r>
              <a:rPr lang="en-US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F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ест молодежных идей (2022 г.)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924944"/>
            <a:ext cx="8496944" cy="3816424"/>
          </a:xfrm>
        </p:spPr>
        <p:txBody>
          <a:bodyPr>
            <a:noAutofit/>
          </a:bodyPr>
          <a:lstStyle/>
          <a:p>
            <a:pPr marL="0" indent="45720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Крупное профессиональное мероприятия собравшее молодых библиотекарей из 54 регионов России.</a:t>
            </a:r>
          </a:p>
          <a:p>
            <a:pPr marL="0" indent="457200"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45720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течении трех дней участники общались, разрабатывали идеи проектов а затем их защищали.</a:t>
            </a:r>
          </a:p>
          <a:p>
            <a:pPr marL="0" indent="45720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45720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Волонтеры оказали помощь в сопровождении приехавших участников из гостиницы «Кузбасс» до места проведения мероприятия.</a:t>
            </a: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6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624736" cy="10486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Генерация</a:t>
            </a:r>
            <a:r>
              <a:rPr lang="ru-RU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: </a:t>
            </a:r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</a:t>
            </a:r>
            <a:r>
              <a:rPr lang="en-US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F</a:t>
            </a:r>
            <a:r>
              <a:rPr lang="ru-RU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/</a:t>
            </a:r>
            <a:r>
              <a:rPr lang="en-US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F</a:t>
            </a:r>
            <a:r>
              <a:rPr lang="ru-RU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ест молодежных идей (2022 г.)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92" y="2132856"/>
            <a:ext cx="6912768" cy="4608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25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1" y="289919"/>
            <a:ext cx="6624736" cy="104866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Тотальный диктант 2024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C:\Users\Бобровник\Desktop\Тяжин 20 июля\фотоматериал на презентацию по волонтерам\WhatsApp Image 2019-04-13 at 16.05.51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1892888"/>
            <a:ext cx="3816424" cy="28623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82453"/>
            <a:ext cx="4247964" cy="2831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878" y="361927"/>
            <a:ext cx="6624736" cy="10486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Всероссийский интеллектуальный забег «Бегущая книга 2024»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181619"/>
            <a:ext cx="4440066" cy="24947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626" y="1772816"/>
            <a:ext cx="3552822" cy="2664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850" y="3948769"/>
            <a:ext cx="3662187" cy="2746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61876" y="1772816"/>
            <a:ext cx="634981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за внимание!</a:t>
            </a:r>
            <a:endParaRPr lang="ru-RU" sz="6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99c277f280234992a36bb463b6c6b1dbfe9e34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3152</TotalTime>
  <Words>228</Words>
  <Application>Microsoft Office PowerPoint</Application>
  <PresentationFormat>Экран (4:3)</PresentationFormat>
  <Paragraphs>38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Bookman Old Style</vt:lpstr>
      <vt:lpstr>Calibri</vt:lpstr>
      <vt:lpstr>Тема Office</vt:lpstr>
      <vt:lpstr> КРОО  «Молодые профессионалы библиотечного  дела»</vt:lpstr>
      <vt:lpstr> В 2021 г.  создали страницу организации на портале ДОБРО.RU</vt:lpstr>
      <vt:lpstr>  Книжная площадь: Кузбасский фестиваль (2021 г.)</vt:lpstr>
      <vt:lpstr> Книжная площадь: Кузбасский фестиваль (2021 г.)</vt:lpstr>
      <vt:lpstr>Генерация:  ПроF/Fест молодежных идей (2022 г.)</vt:lpstr>
      <vt:lpstr> Генерация:  ПроF/Fест молодежных идей (2022 г.)</vt:lpstr>
      <vt:lpstr>Тотальный диктант 2024</vt:lpstr>
      <vt:lpstr>Всероссийский интеллектуальный забег «Бегущая книга 2024»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 из разноцветных треугольников</dc:title>
  <dc:creator>obstinate</dc:creator>
  <dc:description>Шаблон презентации с сайта https://presentation-creation.ru/</dc:description>
  <cp:lastModifiedBy>Пользователь</cp:lastModifiedBy>
  <cp:revision>927</cp:revision>
  <dcterms:created xsi:type="dcterms:W3CDTF">2018-02-25T09:09:03Z</dcterms:created>
  <dcterms:modified xsi:type="dcterms:W3CDTF">2024-07-11T09:27:59Z</dcterms:modified>
</cp:coreProperties>
</file>