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3985" r:id="rId2"/>
  </p:sldMasterIdLst>
  <p:notesMasterIdLst>
    <p:notesMasterId r:id="rId18"/>
  </p:notesMasterIdLst>
  <p:sldIdLst>
    <p:sldId id="311" r:id="rId3"/>
    <p:sldId id="272" r:id="rId4"/>
    <p:sldId id="356" r:id="rId5"/>
    <p:sldId id="257" r:id="rId6"/>
    <p:sldId id="374" r:id="rId7"/>
    <p:sldId id="266" r:id="rId8"/>
    <p:sldId id="267" r:id="rId9"/>
    <p:sldId id="258" r:id="rId10"/>
    <p:sldId id="376" r:id="rId11"/>
    <p:sldId id="268" r:id="rId12"/>
    <p:sldId id="259" r:id="rId13"/>
    <p:sldId id="377" r:id="rId14"/>
    <p:sldId id="378" r:id="rId15"/>
    <p:sldId id="260" r:id="rId16"/>
    <p:sldId id="3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B10"/>
    <a:srgbClr val="0101BF"/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AE8AC-7FCE-4AD5-9E69-32B208EBF3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F783D-D257-4A1C-8B50-B79B6227DE1A}">
      <dgm:prSet/>
      <dgm:spPr>
        <a:solidFill>
          <a:srgbClr val="F09B10"/>
        </a:solidFill>
      </dgm:spPr>
      <dgm:t>
        <a:bodyPr/>
        <a:lstStyle/>
        <a:p>
          <a:pPr algn="ctr"/>
          <a:r>
            <a:rPr lang="ru-RU" b="0" dirty="0">
              <a:latin typeface="Montserrat" panose="00000500000000000000" pitchFamily="2" charset="-52"/>
            </a:rPr>
            <a:t>Люди в медицинских и социальных учреждениях сталкиваются с потребностями в:</a:t>
          </a:r>
          <a:endParaRPr lang="en-US" b="0" dirty="0">
            <a:latin typeface="Montserrat" panose="00000500000000000000" pitchFamily="2" charset="-52"/>
          </a:endParaRPr>
        </a:p>
      </dgm:t>
    </dgm:pt>
    <dgm:pt modelId="{15C20AB7-C6E9-45A9-A061-F74FE422B827}" type="parTrans" cxnId="{1F797E63-B08E-46E3-AF7C-39B456C9162A}">
      <dgm:prSet/>
      <dgm:spPr/>
      <dgm:t>
        <a:bodyPr/>
        <a:lstStyle/>
        <a:p>
          <a:endParaRPr lang="en-US"/>
        </a:p>
      </dgm:t>
    </dgm:pt>
    <dgm:pt modelId="{865A16A3-4FB9-49F9-ABAA-6646B02E3B61}" type="sibTrans" cxnId="{1F797E63-B08E-46E3-AF7C-39B456C9162A}">
      <dgm:prSet/>
      <dgm:spPr/>
      <dgm:t>
        <a:bodyPr/>
        <a:lstStyle/>
        <a:p>
          <a:endParaRPr lang="en-US"/>
        </a:p>
      </dgm:t>
    </dgm:pt>
    <dgm:pt modelId="{FEB466DB-38B2-4DBB-B3C0-8B9F9E52661D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большем объеме осмысленной и приятной физической нагрузки в атмосфере, не связанной с привычной обстановкой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43E61EA6-8EE1-45D7-94E9-34BE1B0FCED5}" type="parTrans" cxnId="{E85F1A56-9AA0-43D9-A400-45E31C2E6AB8}">
      <dgm:prSet/>
      <dgm:spPr/>
      <dgm:t>
        <a:bodyPr/>
        <a:lstStyle/>
        <a:p>
          <a:endParaRPr lang="en-US"/>
        </a:p>
      </dgm:t>
    </dgm:pt>
    <dgm:pt modelId="{680E09E6-52F2-441B-BC3D-8F7BA25EBDB5}" type="sibTrans" cxnId="{E85F1A56-9AA0-43D9-A400-45E31C2E6AB8}">
      <dgm:prSet/>
      <dgm:spPr/>
      <dgm:t>
        <a:bodyPr/>
        <a:lstStyle/>
        <a:p>
          <a:endParaRPr lang="en-US"/>
        </a:p>
      </dgm:t>
    </dgm:pt>
    <dgm:pt modelId="{6565FC6C-9D06-4745-A84A-2B1F21DD4A8B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социализации и поддерживающем общении со стороны дружелюбной внешней среды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6F45D620-1E74-4FD5-8604-4AA0AD76CF8D}" type="parTrans" cxnId="{2CFA0453-689A-4772-B8B1-4D4C5FED93F5}">
      <dgm:prSet/>
      <dgm:spPr/>
      <dgm:t>
        <a:bodyPr/>
        <a:lstStyle/>
        <a:p>
          <a:endParaRPr lang="en-US"/>
        </a:p>
      </dgm:t>
    </dgm:pt>
    <dgm:pt modelId="{8A785E54-3189-4483-A8C5-185403C8BB72}" type="sibTrans" cxnId="{2CFA0453-689A-4772-B8B1-4D4C5FED93F5}">
      <dgm:prSet/>
      <dgm:spPr/>
      <dgm:t>
        <a:bodyPr/>
        <a:lstStyle/>
        <a:p>
          <a:endParaRPr lang="en-US"/>
        </a:p>
      </dgm:t>
    </dgm:pt>
    <dgm:pt modelId="{FAABEC0D-78F6-426C-B896-2A699C731155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преодолении неуверенности и страхов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0C6C86E4-5D80-483F-8B1A-F716F4FD37CA}" type="parTrans" cxnId="{33DE326D-5881-4DE0-9EC1-C7893F12874E}">
      <dgm:prSet/>
      <dgm:spPr/>
      <dgm:t>
        <a:bodyPr/>
        <a:lstStyle/>
        <a:p>
          <a:endParaRPr lang="en-US"/>
        </a:p>
      </dgm:t>
    </dgm:pt>
    <dgm:pt modelId="{5BD5C7DB-989F-4C20-A86F-A4D68FD79115}" type="sibTrans" cxnId="{33DE326D-5881-4DE0-9EC1-C7893F12874E}">
      <dgm:prSet/>
      <dgm:spPr/>
      <dgm:t>
        <a:bodyPr/>
        <a:lstStyle/>
        <a:p>
          <a:endParaRPr lang="en-US"/>
        </a:p>
      </dgm:t>
    </dgm:pt>
    <dgm:pt modelId="{E3A6692F-3BB7-40B8-AFDC-C69EE33F09B2}">
      <dgm:prSet custT="1"/>
      <dgm:spPr/>
      <dgm:t>
        <a:bodyPr/>
        <a:lstStyle/>
        <a:p>
          <a:pPr algn="just"/>
          <a:r>
            <a:rPr lang="ru-RU" sz="2000" b="0" dirty="0">
              <a:solidFill>
                <a:schemeClr val="tx1"/>
              </a:solidFill>
              <a:latin typeface="Montserrat" panose="00000500000000000000" pitchFamily="2" charset="-52"/>
            </a:rPr>
            <a:t>расширенном доступе к отобранному и качественно поданному контенту. </a:t>
          </a:r>
          <a:endParaRPr lang="en-US" sz="2000" b="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28E32196-7151-484F-8E66-195DDB3D097A}" type="parTrans" cxnId="{79EE076A-C35E-45A4-8A4A-5DA5CE06ADA1}">
      <dgm:prSet/>
      <dgm:spPr/>
      <dgm:t>
        <a:bodyPr/>
        <a:lstStyle/>
        <a:p>
          <a:endParaRPr lang="en-US"/>
        </a:p>
      </dgm:t>
    </dgm:pt>
    <dgm:pt modelId="{B9D98898-6896-4CF5-83C8-37A283BA4B53}" type="sibTrans" cxnId="{79EE076A-C35E-45A4-8A4A-5DA5CE06ADA1}">
      <dgm:prSet/>
      <dgm:spPr/>
      <dgm:t>
        <a:bodyPr/>
        <a:lstStyle/>
        <a:p>
          <a:endParaRPr lang="en-US"/>
        </a:p>
      </dgm:t>
    </dgm:pt>
    <dgm:pt modelId="{F20B12CB-B8F7-452D-8C60-DE3B5B2EF409}">
      <dgm:prSet/>
      <dgm:spPr>
        <a:solidFill>
          <a:srgbClr val="C00000"/>
        </a:solidFill>
      </dgm:spPr>
      <dgm:t>
        <a:bodyPr/>
        <a:lstStyle/>
        <a:p>
          <a:pPr algn="ctr"/>
          <a:r>
            <a:rPr lang="ru-RU" b="0" dirty="0">
              <a:latin typeface="Montserrat" panose="00000500000000000000" pitchFamily="2" charset="-52"/>
            </a:rPr>
            <a:t>Эти потребности резко обострились в период ковидных ограничений за последние 3 года. </a:t>
          </a:r>
          <a:endParaRPr lang="en-US" b="0" dirty="0">
            <a:latin typeface="Montserrat" panose="00000500000000000000" pitchFamily="2" charset="-52"/>
          </a:endParaRPr>
        </a:p>
      </dgm:t>
    </dgm:pt>
    <dgm:pt modelId="{90416273-B8F6-4B95-87DF-70EE806DC967}" type="parTrans" cxnId="{E5C09D99-D5DD-4FE8-A6A1-5C5381C96435}">
      <dgm:prSet/>
      <dgm:spPr/>
      <dgm:t>
        <a:bodyPr/>
        <a:lstStyle/>
        <a:p>
          <a:endParaRPr lang="en-US"/>
        </a:p>
      </dgm:t>
    </dgm:pt>
    <dgm:pt modelId="{2091944C-FE75-4A20-8F47-DE733CF46CCD}" type="sibTrans" cxnId="{E5C09D99-D5DD-4FE8-A6A1-5C5381C96435}">
      <dgm:prSet/>
      <dgm:spPr/>
      <dgm:t>
        <a:bodyPr/>
        <a:lstStyle/>
        <a:p>
          <a:endParaRPr lang="en-US"/>
        </a:p>
      </dgm:t>
    </dgm:pt>
    <dgm:pt modelId="{4CA6D2B2-5D39-44C2-A958-C7ABBAC27D5D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ru-RU" b="0" dirty="0">
              <a:latin typeface="Montserrat" panose="00000500000000000000" pitchFamily="2" charset="-52"/>
            </a:rPr>
            <a:t>Каждый блок проекта направлен на их удовлетворение.</a:t>
          </a:r>
          <a:endParaRPr lang="en-US" b="0" dirty="0">
            <a:latin typeface="Montserrat" panose="00000500000000000000" pitchFamily="2" charset="-52"/>
          </a:endParaRPr>
        </a:p>
      </dgm:t>
    </dgm:pt>
    <dgm:pt modelId="{5089171D-5C6E-49CB-9B70-BAD0483352DB}" type="parTrans" cxnId="{0754291B-CABB-498F-9E67-CC60F81640BC}">
      <dgm:prSet/>
      <dgm:spPr/>
      <dgm:t>
        <a:bodyPr/>
        <a:lstStyle/>
        <a:p>
          <a:endParaRPr lang="en-US"/>
        </a:p>
      </dgm:t>
    </dgm:pt>
    <dgm:pt modelId="{1D5205B8-449F-48C9-A865-CDC0C0944C0D}" type="sibTrans" cxnId="{0754291B-CABB-498F-9E67-CC60F81640BC}">
      <dgm:prSet/>
      <dgm:spPr/>
      <dgm:t>
        <a:bodyPr/>
        <a:lstStyle/>
        <a:p>
          <a:endParaRPr lang="en-US"/>
        </a:p>
      </dgm:t>
    </dgm:pt>
    <dgm:pt modelId="{0CC93C86-4563-4C13-97B0-1E8A999FD015}" type="pres">
      <dgm:prSet presAssocID="{FFCAE8AC-7FCE-4AD5-9E69-32B208EBF3D6}" presName="linear" presStyleCnt="0">
        <dgm:presLayoutVars>
          <dgm:animLvl val="lvl"/>
          <dgm:resizeHandles val="exact"/>
        </dgm:presLayoutVars>
      </dgm:prSet>
      <dgm:spPr/>
    </dgm:pt>
    <dgm:pt modelId="{82F3623F-786C-4011-B6D8-EB0AA926EA20}" type="pres">
      <dgm:prSet presAssocID="{D95F783D-D257-4A1C-8B50-B79B6227DE1A}" presName="parentText" presStyleLbl="node1" presStyleIdx="0" presStyleCnt="3" custLinFactNeighborX="584" custLinFactNeighborY="-9804">
        <dgm:presLayoutVars>
          <dgm:chMax val="0"/>
          <dgm:bulletEnabled val="1"/>
        </dgm:presLayoutVars>
      </dgm:prSet>
      <dgm:spPr/>
    </dgm:pt>
    <dgm:pt modelId="{34C1624F-94F5-4264-BFAA-255765695204}" type="pres">
      <dgm:prSet presAssocID="{D95F783D-D257-4A1C-8B50-B79B6227DE1A}" presName="childText" presStyleLbl="revTx" presStyleIdx="0" presStyleCnt="1">
        <dgm:presLayoutVars>
          <dgm:bulletEnabled val="1"/>
        </dgm:presLayoutVars>
      </dgm:prSet>
      <dgm:spPr/>
    </dgm:pt>
    <dgm:pt modelId="{B4021454-60A5-4E25-95DC-446DBCE99980}" type="pres">
      <dgm:prSet presAssocID="{F20B12CB-B8F7-452D-8C60-DE3B5B2EF409}" presName="parentText" presStyleLbl="node1" presStyleIdx="1" presStyleCnt="3" custLinFactNeighborX="-277">
        <dgm:presLayoutVars>
          <dgm:chMax val="0"/>
          <dgm:bulletEnabled val="1"/>
        </dgm:presLayoutVars>
      </dgm:prSet>
      <dgm:spPr/>
    </dgm:pt>
    <dgm:pt modelId="{3E58E485-9276-4FD6-86D2-A05098017EA5}" type="pres">
      <dgm:prSet presAssocID="{2091944C-FE75-4A20-8F47-DE733CF46CCD}" presName="spacer" presStyleCnt="0"/>
      <dgm:spPr/>
    </dgm:pt>
    <dgm:pt modelId="{697F733D-02C0-4F4E-A58E-D1E3AB5C4330}" type="pres">
      <dgm:prSet presAssocID="{4CA6D2B2-5D39-44C2-A958-C7ABBAC27D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54291B-CABB-498F-9E67-CC60F81640BC}" srcId="{FFCAE8AC-7FCE-4AD5-9E69-32B208EBF3D6}" destId="{4CA6D2B2-5D39-44C2-A958-C7ABBAC27D5D}" srcOrd="2" destOrd="0" parTransId="{5089171D-5C6E-49CB-9B70-BAD0483352DB}" sibTransId="{1D5205B8-449F-48C9-A865-CDC0C0944C0D}"/>
    <dgm:cxn modelId="{837DA141-BB33-49A9-A832-5381156598D8}" type="presOf" srcId="{D95F783D-D257-4A1C-8B50-B79B6227DE1A}" destId="{82F3623F-786C-4011-B6D8-EB0AA926EA20}" srcOrd="0" destOrd="0" presId="urn:microsoft.com/office/officeart/2005/8/layout/vList2"/>
    <dgm:cxn modelId="{1F797E63-B08E-46E3-AF7C-39B456C9162A}" srcId="{FFCAE8AC-7FCE-4AD5-9E69-32B208EBF3D6}" destId="{D95F783D-D257-4A1C-8B50-B79B6227DE1A}" srcOrd="0" destOrd="0" parTransId="{15C20AB7-C6E9-45A9-A061-F74FE422B827}" sibTransId="{865A16A3-4FB9-49F9-ABAA-6646B02E3B61}"/>
    <dgm:cxn modelId="{79EE076A-C35E-45A4-8A4A-5DA5CE06ADA1}" srcId="{D95F783D-D257-4A1C-8B50-B79B6227DE1A}" destId="{E3A6692F-3BB7-40B8-AFDC-C69EE33F09B2}" srcOrd="3" destOrd="0" parTransId="{28E32196-7151-484F-8E66-195DDB3D097A}" sibTransId="{B9D98898-6896-4CF5-83C8-37A283BA4B53}"/>
    <dgm:cxn modelId="{C82E8B4A-2270-44F7-BA57-9B4DD21ABFAD}" type="presOf" srcId="{6565FC6C-9D06-4745-A84A-2B1F21DD4A8B}" destId="{34C1624F-94F5-4264-BFAA-255765695204}" srcOrd="0" destOrd="1" presId="urn:microsoft.com/office/officeart/2005/8/layout/vList2"/>
    <dgm:cxn modelId="{33DE326D-5881-4DE0-9EC1-C7893F12874E}" srcId="{D95F783D-D257-4A1C-8B50-B79B6227DE1A}" destId="{FAABEC0D-78F6-426C-B896-2A699C731155}" srcOrd="2" destOrd="0" parTransId="{0C6C86E4-5D80-483F-8B1A-F716F4FD37CA}" sibTransId="{5BD5C7DB-989F-4C20-A86F-A4D68FD79115}"/>
    <dgm:cxn modelId="{2CFA0453-689A-4772-B8B1-4D4C5FED93F5}" srcId="{D95F783D-D257-4A1C-8B50-B79B6227DE1A}" destId="{6565FC6C-9D06-4745-A84A-2B1F21DD4A8B}" srcOrd="1" destOrd="0" parTransId="{6F45D620-1E74-4FD5-8604-4AA0AD76CF8D}" sibTransId="{8A785E54-3189-4483-A8C5-185403C8BB72}"/>
    <dgm:cxn modelId="{E85F1A56-9AA0-43D9-A400-45E31C2E6AB8}" srcId="{D95F783D-D257-4A1C-8B50-B79B6227DE1A}" destId="{FEB466DB-38B2-4DBB-B3C0-8B9F9E52661D}" srcOrd="0" destOrd="0" parTransId="{43E61EA6-8EE1-45D7-94E9-34BE1B0FCED5}" sibTransId="{680E09E6-52F2-441B-BC3D-8F7BA25EBDB5}"/>
    <dgm:cxn modelId="{EA9FFE7C-EED1-4883-BAA4-D09939370657}" type="presOf" srcId="{FEB466DB-38B2-4DBB-B3C0-8B9F9E52661D}" destId="{34C1624F-94F5-4264-BFAA-255765695204}" srcOrd="0" destOrd="0" presId="urn:microsoft.com/office/officeart/2005/8/layout/vList2"/>
    <dgm:cxn modelId="{45406B8C-01F8-43A1-B287-B99A1C7DEEF1}" type="presOf" srcId="{FFCAE8AC-7FCE-4AD5-9E69-32B208EBF3D6}" destId="{0CC93C86-4563-4C13-97B0-1E8A999FD015}" srcOrd="0" destOrd="0" presId="urn:microsoft.com/office/officeart/2005/8/layout/vList2"/>
    <dgm:cxn modelId="{5D2BC494-6F8F-4521-A513-2F1A4F8C9325}" type="presOf" srcId="{4CA6D2B2-5D39-44C2-A958-C7ABBAC27D5D}" destId="{697F733D-02C0-4F4E-A58E-D1E3AB5C4330}" srcOrd="0" destOrd="0" presId="urn:microsoft.com/office/officeart/2005/8/layout/vList2"/>
    <dgm:cxn modelId="{E5C09D99-D5DD-4FE8-A6A1-5C5381C96435}" srcId="{FFCAE8AC-7FCE-4AD5-9E69-32B208EBF3D6}" destId="{F20B12CB-B8F7-452D-8C60-DE3B5B2EF409}" srcOrd="1" destOrd="0" parTransId="{90416273-B8F6-4B95-87DF-70EE806DC967}" sibTransId="{2091944C-FE75-4A20-8F47-DE733CF46CCD}"/>
    <dgm:cxn modelId="{6AF3CEAF-0183-474B-9B2F-D3F849676735}" type="presOf" srcId="{F20B12CB-B8F7-452D-8C60-DE3B5B2EF409}" destId="{B4021454-60A5-4E25-95DC-446DBCE99980}" srcOrd="0" destOrd="0" presId="urn:microsoft.com/office/officeart/2005/8/layout/vList2"/>
    <dgm:cxn modelId="{A0B37FC6-870E-45FB-AACC-8A038C5FFC7D}" type="presOf" srcId="{E3A6692F-3BB7-40B8-AFDC-C69EE33F09B2}" destId="{34C1624F-94F5-4264-BFAA-255765695204}" srcOrd="0" destOrd="3" presId="urn:microsoft.com/office/officeart/2005/8/layout/vList2"/>
    <dgm:cxn modelId="{75966DD9-AB63-4060-B7E7-8E70D1B66E57}" type="presOf" srcId="{FAABEC0D-78F6-426C-B896-2A699C731155}" destId="{34C1624F-94F5-4264-BFAA-255765695204}" srcOrd="0" destOrd="2" presId="urn:microsoft.com/office/officeart/2005/8/layout/vList2"/>
    <dgm:cxn modelId="{AFC8F572-5BC7-4F8E-B0E3-9620FDA3319D}" type="presParOf" srcId="{0CC93C86-4563-4C13-97B0-1E8A999FD015}" destId="{82F3623F-786C-4011-B6D8-EB0AA926EA20}" srcOrd="0" destOrd="0" presId="urn:microsoft.com/office/officeart/2005/8/layout/vList2"/>
    <dgm:cxn modelId="{6CF23664-ADFB-486F-A5EA-EDAEAF615132}" type="presParOf" srcId="{0CC93C86-4563-4C13-97B0-1E8A999FD015}" destId="{34C1624F-94F5-4264-BFAA-255765695204}" srcOrd="1" destOrd="0" presId="urn:microsoft.com/office/officeart/2005/8/layout/vList2"/>
    <dgm:cxn modelId="{DE1C7256-C295-4947-9163-E19777A51E0D}" type="presParOf" srcId="{0CC93C86-4563-4C13-97B0-1E8A999FD015}" destId="{B4021454-60A5-4E25-95DC-446DBCE99980}" srcOrd="2" destOrd="0" presId="urn:microsoft.com/office/officeart/2005/8/layout/vList2"/>
    <dgm:cxn modelId="{C9EB4816-2628-480F-8CFB-E809D4F8BA62}" type="presParOf" srcId="{0CC93C86-4563-4C13-97B0-1E8A999FD015}" destId="{3E58E485-9276-4FD6-86D2-A05098017EA5}" srcOrd="3" destOrd="0" presId="urn:microsoft.com/office/officeart/2005/8/layout/vList2"/>
    <dgm:cxn modelId="{30615ABC-24DA-43BB-9B53-9FCE20F8867D}" type="presParOf" srcId="{0CC93C86-4563-4C13-97B0-1E8A999FD015}" destId="{697F733D-02C0-4F4E-A58E-D1E3AB5C43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78224-D2AB-4833-82C4-EF20C8DB4455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C2D9328-CA5B-433A-AC0D-E7619BEE7AD2}">
      <dgm:prSet/>
      <dgm:spPr/>
      <dgm:t>
        <a:bodyPr/>
        <a:lstStyle/>
        <a:p>
          <a:r>
            <a:rPr lang="ru-RU" b="0" i="0" dirty="0"/>
            <a:t>1. Дать участникам вспомнить, узнать, освоить и</a:t>
          </a:r>
          <a:r>
            <a:rPr lang="en-US" b="0" i="0" dirty="0"/>
            <a:t> </a:t>
          </a:r>
          <a:r>
            <a:rPr lang="ru-RU" b="0" i="0" dirty="0"/>
            <a:t>закрепить двигательные навыки для здоровья и удовольствия  </a:t>
          </a:r>
          <a:endParaRPr lang="en-US" dirty="0"/>
        </a:p>
      </dgm:t>
    </dgm:pt>
    <dgm:pt modelId="{A2E6A927-E6A5-4489-97B4-F7D4308AC260}" type="parTrans" cxnId="{2AA514B0-1B91-48DB-8A2D-286119FF96B5}">
      <dgm:prSet/>
      <dgm:spPr/>
      <dgm:t>
        <a:bodyPr/>
        <a:lstStyle/>
        <a:p>
          <a:endParaRPr lang="en-US"/>
        </a:p>
      </dgm:t>
    </dgm:pt>
    <dgm:pt modelId="{7FA23253-7572-47BF-B31C-346C4964B94F}" type="sibTrans" cxnId="{2AA514B0-1B91-48DB-8A2D-286119FF96B5}">
      <dgm:prSet/>
      <dgm:spPr/>
      <dgm:t>
        <a:bodyPr/>
        <a:lstStyle/>
        <a:p>
          <a:endParaRPr lang="en-US"/>
        </a:p>
      </dgm:t>
    </dgm:pt>
    <dgm:pt modelId="{2B6C28E3-0219-4001-AFB5-890A6BED4FD9}">
      <dgm:prSet/>
      <dgm:spPr/>
      <dgm:t>
        <a:bodyPr/>
        <a:lstStyle/>
        <a:p>
          <a:r>
            <a:rPr lang="ru-RU" b="0" i="0"/>
            <a:t>2. Научить участников работать с внутренними ресурсами, поддерживать себя с помощью простых практик </a:t>
          </a:r>
          <a:endParaRPr lang="en-US" dirty="0"/>
        </a:p>
      </dgm:t>
    </dgm:pt>
    <dgm:pt modelId="{09B801CF-B079-4763-946F-57C984E89B22}" type="parTrans" cxnId="{E5854816-0707-4C57-A968-39AF91457BA9}">
      <dgm:prSet/>
      <dgm:spPr/>
      <dgm:t>
        <a:bodyPr/>
        <a:lstStyle/>
        <a:p>
          <a:endParaRPr lang="en-US"/>
        </a:p>
      </dgm:t>
    </dgm:pt>
    <dgm:pt modelId="{A33F069B-4265-442A-B9AC-762622B9878E}" type="sibTrans" cxnId="{E5854816-0707-4C57-A968-39AF91457BA9}">
      <dgm:prSet/>
      <dgm:spPr/>
      <dgm:t>
        <a:bodyPr/>
        <a:lstStyle/>
        <a:p>
          <a:endParaRPr lang="en-US"/>
        </a:p>
      </dgm:t>
    </dgm:pt>
    <dgm:pt modelId="{EC655DC7-D26E-4D82-8EAE-357BD552C9F8}">
      <dgm:prSet/>
      <dgm:spPr/>
      <dgm:t>
        <a:bodyPr/>
        <a:lstStyle/>
        <a:p>
          <a:r>
            <a:rPr lang="ru-RU" b="0" i="0"/>
            <a:t>3. Расширить диапазон возможностей участников с помощью упражнений по развитию эмоционального интеллекта и актерского мастерства в доступной форме</a:t>
          </a:r>
          <a:endParaRPr lang="en-US" dirty="0"/>
        </a:p>
      </dgm:t>
    </dgm:pt>
    <dgm:pt modelId="{EA3F3B52-CB3C-4E54-B729-696CC953D156}" type="parTrans" cxnId="{D69B2C22-AA39-4D07-A26C-260C3AC5A32C}">
      <dgm:prSet/>
      <dgm:spPr/>
      <dgm:t>
        <a:bodyPr/>
        <a:lstStyle/>
        <a:p>
          <a:endParaRPr lang="en-US"/>
        </a:p>
      </dgm:t>
    </dgm:pt>
    <dgm:pt modelId="{0E2A2148-231E-40A7-A869-8DFAEE400558}" type="sibTrans" cxnId="{D69B2C22-AA39-4D07-A26C-260C3AC5A32C}">
      <dgm:prSet/>
      <dgm:spPr/>
      <dgm:t>
        <a:bodyPr/>
        <a:lstStyle/>
        <a:p>
          <a:endParaRPr lang="en-US"/>
        </a:p>
      </dgm:t>
    </dgm:pt>
    <dgm:pt modelId="{607DDB11-2459-4ADB-965A-D255F904EDBB}">
      <dgm:prSet/>
      <dgm:spPr/>
      <dgm:t>
        <a:bodyPr/>
        <a:lstStyle/>
        <a:p>
          <a:r>
            <a:rPr lang="ru-RU" b="0" i="0"/>
            <a:t>4. Рассказать и помочь участникам вспомнить, узнать и усвоить знания о дружественной стране</a:t>
          </a:r>
          <a:r>
            <a:rPr lang="en-US" b="0" i="0"/>
            <a:t> </a:t>
          </a:r>
          <a:r>
            <a:rPr lang="ru-RU" b="0" i="0"/>
            <a:t>с богатейшей историей и культурой, укрепить связи</a:t>
          </a:r>
          <a:endParaRPr lang="en-US" dirty="0"/>
        </a:p>
      </dgm:t>
    </dgm:pt>
    <dgm:pt modelId="{AA0D9690-FD7F-4C5F-A9CE-BC20CA606D95}" type="parTrans" cxnId="{BB02269A-0D3B-4A8B-9034-6761687E052F}">
      <dgm:prSet/>
      <dgm:spPr/>
      <dgm:t>
        <a:bodyPr/>
        <a:lstStyle/>
        <a:p>
          <a:endParaRPr lang="en-US"/>
        </a:p>
      </dgm:t>
    </dgm:pt>
    <dgm:pt modelId="{32D15D06-B3B1-4173-A918-141E7BA36313}" type="sibTrans" cxnId="{BB02269A-0D3B-4A8B-9034-6761687E052F}">
      <dgm:prSet/>
      <dgm:spPr/>
      <dgm:t>
        <a:bodyPr/>
        <a:lstStyle/>
        <a:p>
          <a:endParaRPr lang="en-US"/>
        </a:p>
      </dgm:t>
    </dgm:pt>
    <dgm:pt modelId="{A2672C7F-D2D0-4EA4-B272-B5F7B5CDC8F7}">
      <dgm:prSet/>
      <dgm:spPr/>
      <dgm:t>
        <a:bodyPr/>
        <a:lstStyle/>
        <a:p>
          <a:r>
            <a:rPr lang="ru-RU" b="0" i="0"/>
            <a:t>5. Подарить участникам инструменты</a:t>
          </a:r>
          <a:r>
            <a:rPr lang="en-US" b="0" i="0"/>
            <a:t> </a:t>
          </a:r>
          <a:r>
            <a:rPr lang="ru-RU" b="0" i="0"/>
            <a:t>и способы самовыражаться и проявлять себя с радостью </a:t>
          </a:r>
          <a:r>
            <a:rPr lang="ru-RU" b="1" i="0"/>
            <a:t> </a:t>
          </a:r>
          <a:endParaRPr lang="en-US" dirty="0"/>
        </a:p>
      </dgm:t>
    </dgm:pt>
    <dgm:pt modelId="{9F38B3BC-03E3-4564-8DE5-993E0A75FCCC}" type="parTrans" cxnId="{F229FCD5-C1B6-4F0E-9CB9-E874602ACBB4}">
      <dgm:prSet/>
      <dgm:spPr/>
      <dgm:t>
        <a:bodyPr/>
        <a:lstStyle/>
        <a:p>
          <a:endParaRPr lang="en-US"/>
        </a:p>
      </dgm:t>
    </dgm:pt>
    <dgm:pt modelId="{77FEA927-D24B-41C1-B487-AB30D433818F}" type="sibTrans" cxnId="{F229FCD5-C1B6-4F0E-9CB9-E874602ACBB4}">
      <dgm:prSet/>
      <dgm:spPr/>
      <dgm:t>
        <a:bodyPr/>
        <a:lstStyle/>
        <a:p>
          <a:endParaRPr lang="en-US"/>
        </a:p>
      </dgm:t>
    </dgm:pt>
    <dgm:pt modelId="{AC3B4F85-C8A8-4CFE-B8B6-19CF8084F98C}" type="pres">
      <dgm:prSet presAssocID="{BE878224-D2AB-4833-82C4-EF20C8DB4455}" presName="vert0" presStyleCnt="0">
        <dgm:presLayoutVars>
          <dgm:dir/>
          <dgm:animOne val="branch"/>
          <dgm:animLvl val="lvl"/>
        </dgm:presLayoutVars>
      </dgm:prSet>
      <dgm:spPr/>
    </dgm:pt>
    <dgm:pt modelId="{074B54CE-EE5C-4D19-B1BD-9F5BC19CABF4}" type="pres">
      <dgm:prSet presAssocID="{0C2D9328-CA5B-433A-AC0D-E7619BEE7AD2}" presName="thickLine" presStyleLbl="alignNode1" presStyleIdx="0" presStyleCnt="5"/>
      <dgm:spPr/>
    </dgm:pt>
    <dgm:pt modelId="{4F0DF26E-C08E-43AF-ACD4-D192055296C6}" type="pres">
      <dgm:prSet presAssocID="{0C2D9328-CA5B-433A-AC0D-E7619BEE7AD2}" presName="horz1" presStyleCnt="0"/>
      <dgm:spPr/>
    </dgm:pt>
    <dgm:pt modelId="{6A75BC14-4C65-44B4-ADE9-DBEF862CA512}" type="pres">
      <dgm:prSet presAssocID="{0C2D9328-CA5B-433A-AC0D-E7619BEE7AD2}" presName="tx1" presStyleLbl="revTx" presStyleIdx="0" presStyleCnt="5"/>
      <dgm:spPr/>
    </dgm:pt>
    <dgm:pt modelId="{2EFC6E36-E746-4C26-993B-3208AC9E1C8E}" type="pres">
      <dgm:prSet presAssocID="{0C2D9328-CA5B-433A-AC0D-E7619BEE7AD2}" presName="vert1" presStyleCnt="0"/>
      <dgm:spPr/>
    </dgm:pt>
    <dgm:pt modelId="{8A4CD336-5D2A-476D-842C-2389D6416952}" type="pres">
      <dgm:prSet presAssocID="{2B6C28E3-0219-4001-AFB5-890A6BED4FD9}" presName="thickLine" presStyleLbl="alignNode1" presStyleIdx="1" presStyleCnt="5"/>
      <dgm:spPr/>
    </dgm:pt>
    <dgm:pt modelId="{FE3C1CC6-EA13-4476-A204-8AF2DBE4385F}" type="pres">
      <dgm:prSet presAssocID="{2B6C28E3-0219-4001-AFB5-890A6BED4FD9}" presName="horz1" presStyleCnt="0"/>
      <dgm:spPr/>
    </dgm:pt>
    <dgm:pt modelId="{9E279675-CEF6-4110-AB00-F2DA4F688FA5}" type="pres">
      <dgm:prSet presAssocID="{2B6C28E3-0219-4001-AFB5-890A6BED4FD9}" presName="tx1" presStyleLbl="revTx" presStyleIdx="1" presStyleCnt="5"/>
      <dgm:spPr/>
    </dgm:pt>
    <dgm:pt modelId="{022520EF-6CFA-4BD4-9CF6-DE514C2A6EE8}" type="pres">
      <dgm:prSet presAssocID="{2B6C28E3-0219-4001-AFB5-890A6BED4FD9}" presName="vert1" presStyleCnt="0"/>
      <dgm:spPr/>
    </dgm:pt>
    <dgm:pt modelId="{2A7DF143-F177-4F60-A953-9130A7DEA7CC}" type="pres">
      <dgm:prSet presAssocID="{EC655DC7-D26E-4D82-8EAE-357BD552C9F8}" presName="thickLine" presStyleLbl="alignNode1" presStyleIdx="2" presStyleCnt="5"/>
      <dgm:spPr/>
    </dgm:pt>
    <dgm:pt modelId="{C8FD542F-9A4C-4145-B4AA-2784F0CDBD8A}" type="pres">
      <dgm:prSet presAssocID="{EC655DC7-D26E-4D82-8EAE-357BD552C9F8}" presName="horz1" presStyleCnt="0"/>
      <dgm:spPr/>
    </dgm:pt>
    <dgm:pt modelId="{3E75035B-18C0-4781-961F-712BE75FB2CD}" type="pres">
      <dgm:prSet presAssocID="{EC655DC7-D26E-4D82-8EAE-357BD552C9F8}" presName="tx1" presStyleLbl="revTx" presStyleIdx="2" presStyleCnt="5"/>
      <dgm:spPr/>
    </dgm:pt>
    <dgm:pt modelId="{062704F0-DD00-4FCB-8E89-A0C09E55F3A2}" type="pres">
      <dgm:prSet presAssocID="{EC655DC7-D26E-4D82-8EAE-357BD552C9F8}" presName="vert1" presStyleCnt="0"/>
      <dgm:spPr/>
    </dgm:pt>
    <dgm:pt modelId="{A5A55626-523A-414D-80DF-ED776A220713}" type="pres">
      <dgm:prSet presAssocID="{607DDB11-2459-4ADB-965A-D255F904EDBB}" presName="thickLine" presStyleLbl="alignNode1" presStyleIdx="3" presStyleCnt="5"/>
      <dgm:spPr/>
    </dgm:pt>
    <dgm:pt modelId="{732A3C15-D911-443B-82EF-A0B4DD75250C}" type="pres">
      <dgm:prSet presAssocID="{607DDB11-2459-4ADB-965A-D255F904EDBB}" presName="horz1" presStyleCnt="0"/>
      <dgm:spPr/>
    </dgm:pt>
    <dgm:pt modelId="{FF0EBC95-BC20-4498-AE2E-6BB246B2C2AF}" type="pres">
      <dgm:prSet presAssocID="{607DDB11-2459-4ADB-965A-D255F904EDBB}" presName="tx1" presStyleLbl="revTx" presStyleIdx="3" presStyleCnt="5"/>
      <dgm:spPr/>
    </dgm:pt>
    <dgm:pt modelId="{A33784AC-AE8B-496F-B7D9-7D98354E4B19}" type="pres">
      <dgm:prSet presAssocID="{607DDB11-2459-4ADB-965A-D255F904EDBB}" presName="vert1" presStyleCnt="0"/>
      <dgm:spPr/>
    </dgm:pt>
    <dgm:pt modelId="{21A58E96-851C-42CF-B4D4-34B8D9505114}" type="pres">
      <dgm:prSet presAssocID="{A2672C7F-D2D0-4EA4-B272-B5F7B5CDC8F7}" presName="thickLine" presStyleLbl="alignNode1" presStyleIdx="4" presStyleCnt="5"/>
      <dgm:spPr/>
    </dgm:pt>
    <dgm:pt modelId="{24BFD4C6-8472-43B6-B781-FB304297F00B}" type="pres">
      <dgm:prSet presAssocID="{A2672C7F-D2D0-4EA4-B272-B5F7B5CDC8F7}" presName="horz1" presStyleCnt="0"/>
      <dgm:spPr/>
    </dgm:pt>
    <dgm:pt modelId="{D4220906-E579-43EE-8B01-FE454275395F}" type="pres">
      <dgm:prSet presAssocID="{A2672C7F-D2D0-4EA4-B272-B5F7B5CDC8F7}" presName="tx1" presStyleLbl="revTx" presStyleIdx="4" presStyleCnt="5"/>
      <dgm:spPr/>
    </dgm:pt>
    <dgm:pt modelId="{3AEAE968-F3AA-47FA-BE0C-456AAED6F4C2}" type="pres">
      <dgm:prSet presAssocID="{A2672C7F-D2D0-4EA4-B272-B5F7B5CDC8F7}" presName="vert1" presStyleCnt="0"/>
      <dgm:spPr/>
    </dgm:pt>
  </dgm:ptLst>
  <dgm:cxnLst>
    <dgm:cxn modelId="{A4116902-0D6F-42BF-9C46-57E23BE8E4FD}" type="presOf" srcId="{607DDB11-2459-4ADB-965A-D255F904EDBB}" destId="{FF0EBC95-BC20-4498-AE2E-6BB246B2C2AF}" srcOrd="0" destOrd="0" presId="urn:microsoft.com/office/officeart/2008/layout/LinedList"/>
    <dgm:cxn modelId="{F0C59505-A103-4B4C-BFE7-D7D789BF9041}" type="presOf" srcId="{BE878224-D2AB-4833-82C4-EF20C8DB4455}" destId="{AC3B4F85-C8A8-4CFE-B8B6-19CF8084F98C}" srcOrd="0" destOrd="0" presId="urn:microsoft.com/office/officeart/2008/layout/LinedList"/>
    <dgm:cxn modelId="{E5854816-0707-4C57-A968-39AF91457BA9}" srcId="{BE878224-D2AB-4833-82C4-EF20C8DB4455}" destId="{2B6C28E3-0219-4001-AFB5-890A6BED4FD9}" srcOrd="1" destOrd="0" parTransId="{09B801CF-B079-4763-946F-57C984E89B22}" sibTransId="{A33F069B-4265-442A-B9AC-762622B9878E}"/>
    <dgm:cxn modelId="{340B6E1E-4689-4A99-98CD-5E65001CE0BA}" type="presOf" srcId="{0C2D9328-CA5B-433A-AC0D-E7619BEE7AD2}" destId="{6A75BC14-4C65-44B4-ADE9-DBEF862CA512}" srcOrd="0" destOrd="0" presId="urn:microsoft.com/office/officeart/2008/layout/LinedList"/>
    <dgm:cxn modelId="{D69B2C22-AA39-4D07-A26C-260C3AC5A32C}" srcId="{BE878224-D2AB-4833-82C4-EF20C8DB4455}" destId="{EC655DC7-D26E-4D82-8EAE-357BD552C9F8}" srcOrd="2" destOrd="0" parTransId="{EA3F3B52-CB3C-4E54-B729-696CC953D156}" sibTransId="{0E2A2148-231E-40A7-A869-8DFAEE400558}"/>
    <dgm:cxn modelId="{DAAFD324-C2BC-4E80-B215-E2B97DAEA845}" type="presOf" srcId="{2B6C28E3-0219-4001-AFB5-890A6BED4FD9}" destId="{9E279675-CEF6-4110-AB00-F2DA4F688FA5}" srcOrd="0" destOrd="0" presId="urn:microsoft.com/office/officeart/2008/layout/LinedList"/>
    <dgm:cxn modelId="{38AAB484-66D4-40A8-BEFF-1B3F31A28620}" type="presOf" srcId="{A2672C7F-D2D0-4EA4-B272-B5F7B5CDC8F7}" destId="{D4220906-E579-43EE-8B01-FE454275395F}" srcOrd="0" destOrd="0" presId="urn:microsoft.com/office/officeart/2008/layout/LinedList"/>
    <dgm:cxn modelId="{BB02269A-0D3B-4A8B-9034-6761687E052F}" srcId="{BE878224-D2AB-4833-82C4-EF20C8DB4455}" destId="{607DDB11-2459-4ADB-965A-D255F904EDBB}" srcOrd="3" destOrd="0" parTransId="{AA0D9690-FD7F-4C5F-A9CE-BC20CA606D95}" sibTransId="{32D15D06-B3B1-4173-A918-141E7BA36313}"/>
    <dgm:cxn modelId="{2AA514B0-1B91-48DB-8A2D-286119FF96B5}" srcId="{BE878224-D2AB-4833-82C4-EF20C8DB4455}" destId="{0C2D9328-CA5B-433A-AC0D-E7619BEE7AD2}" srcOrd="0" destOrd="0" parTransId="{A2E6A927-E6A5-4489-97B4-F7D4308AC260}" sibTransId="{7FA23253-7572-47BF-B31C-346C4964B94F}"/>
    <dgm:cxn modelId="{5AD1F2C8-59C8-4B31-8BB6-E4334AACB046}" type="presOf" srcId="{EC655DC7-D26E-4D82-8EAE-357BD552C9F8}" destId="{3E75035B-18C0-4781-961F-712BE75FB2CD}" srcOrd="0" destOrd="0" presId="urn:microsoft.com/office/officeart/2008/layout/LinedList"/>
    <dgm:cxn modelId="{F229FCD5-C1B6-4F0E-9CB9-E874602ACBB4}" srcId="{BE878224-D2AB-4833-82C4-EF20C8DB4455}" destId="{A2672C7F-D2D0-4EA4-B272-B5F7B5CDC8F7}" srcOrd="4" destOrd="0" parTransId="{9F38B3BC-03E3-4564-8DE5-993E0A75FCCC}" sibTransId="{77FEA927-D24B-41C1-B487-AB30D433818F}"/>
    <dgm:cxn modelId="{21083FF8-5EC9-4E2E-A9A9-EB33AF78C7FD}" type="presParOf" srcId="{AC3B4F85-C8A8-4CFE-B8B6-19CF8084F98C}" destId="{074B54CE-EE5C-4D19-B1BD-9F5BC19CABF4}" srcOrd="0" destOrd="0" presId="urn:microsoft.com/office/officeart/2008/layout/LinedList"/>
    <dgm:cxn modelId="{36FA59A1-BA35-4B36-9175-5032BE17313A}" type="presParOf" srcId="{AC3B4F85-C8A8-4CFE-B8B6-19CF8084F98C}" destId="{4F0DF26E-C08E-43AF-ACD4-D192055296C6}" srcOrd="1" destOrd="0" presId="urn:microsoft.com/office/officeart/2008/layout/LinedList"/>
    <dgm:cxn modelId="{9525A982-3EAE-4760-899B-F4DD8A8D9089}" type="presParOf" srcId="{4F0DF26E-C08E-43AF-ACD4-D192055296C6}" destId="{6A75BC14-4C65-44B4-ADE9-DBEF862CA512}" srcOrd="0" destOrd="0" presId="urn:microsoft.com/office/officeart/2008/layout/LinedList"/>
    <dgm:cxn modelId="{D8F60061-A15D-406D-BA3F-F05D990F1CEB}" type="presParOf" srcId="{4F0DF26E-C08E-43AF-ACD4-D192055296C6}" destId="{2EFC6E36-E746-4C26-993B-3208AC9E1C8E}" srcOrd="1" destOrd="0" presId="urn:microsoft.com/office/officeart/2008/layout/LinedList"/>
    <dgm:cxn modelId="{34AD031A-0D8B-4013-8A3E-C32C9AC1F3A3}" type="presParOf" srcId="{AC3B4F85-C8A8-4CFE-B8B6-19CF8084F98C}" destId="{8A4CD336-5D2A-476D-842C-2389D6416952}" srcOrd="2" destOrd="0" presId="urn:microsoft.com/office/officeart/2008/layout/LinedList"/>
    <dgm:cxn modelId="{EA12DD8E-BE84-470E-9578-89D52EC636D6}" type="presParOf" srcId="{AC3B4F85-C8A8-4CFE-B8B6-19CF8084F98C}" destId="{FE3C1CC6-EA13-4476-A204-8AF2DBE4385F}" srcOrd="3" destOrd="0" presId="urn:microsoft.com/office/officeart/2008/layout/LinedList"/>
    <dgm:cxn modelId="{2E3A00E9-803D-4DA9-A9AB-2F9A283FD458}" type="presParOf" srcId="{FE3C1CC6-EA13-4476-A204-8AF2DBE4385F}" destId="{9E279675-CEF6-4110-AB00-F2DA4F688FA5}" srcOrd="0" destOrd="0" presId="urn:microsoft.com/office/officeart/2008/layout/LinedList"/>
    <dgm:cxn modelId="{7A23CF3E-177E-4E48-86C6-EE9A06346889}" type="presParOf" srcId="{FE3C1CC6-EA13-4476-A204-8AF2DBE4385F}" destId="{022520EF-6CFA-4BD4-9CF6-DE514C2A6EE8}" srcOrd="1" destOrd="0" presId="urn:microsoft.com/office/officeart/2008/layout/LinedList"/>
    <dgm:cxn modelId="{7A5C63BB-4882-460F-9747-D00BFAF6B38F}" type="presParOf" srcId="{AC3B4F85-C8A8-4CFE-B8B6-19CF8084F98C}" destId="{2A7DF143-F177-4F60-A953-9130A7DEA7CC}" srcOrd="4" destOrd="0" presId="urn:microsoft.com/office/officeart/2008/layout/LinedList"/>
    <dgm:cxn modelId="{CA853956-1285-42C6-B529-42865D0EBD64}" type="presParOf" srcId="{AC3B4F85-C8A8-4CFE-B8B6-19CF8084F98C}" destId="{C8FD542F-9A4C-4145-B4AA-2784F0CDBD8A}" srcOrd="5" destOrd="0" presId="urn:microsoft.com/office/officeart/2008/layout/LinedList"/>
    <dgm:cxn modelId="{241FE88F-D16B-4098-AF09-6F69A7E7AF70}" type="presParOf" srcId="{C8FD542F-9A4C-4145-B4AA-2784F0CDBD8A}" destId="{3E75035B-18C0-4781-961F-712BE75FB2CD}" srcOrd="0" destOrd="0" presId="urn:microsoft.com/office/officeart/2008/layout/LinedList"/>
    <dgm:cxn modelId="{32F7460D-9A07-40D4-9B55-FFEAE06865A4}" type="presParOf" srcId="{C8FD542F-9A4C-4145-B4AA-2784F0CDBD8A}" destId="{062704F0-DD00-4FCB-8E89-A0C09E55F3A2}" srcOrd="1" destOrd="0" presId="urn:microsoft.com/office/officeart/2008/layout/LinedList"/>
    <dgm:cxn modelId="{D43F38B1-1EA0-4510-9069-6F6CADE174EF}" type="presParOf" srcId="{AC3B4F85-C8A8-4CFE-B8B6-19CF8084F98C}" destId="{A5A55626-523A-414D-80DF-ED776A220713}" srcOrd="6" destOrd="0" presId="urn:microsoft.com/office/officeart/2008/layout/LinedList"/>
    <dgm:cxn modelId="{0E4B5524-50BF-4806-9B9E-F5B84E5246B7}" type="presParOf" srcId="{AC3B4F85-C8A8-4CFE-B8B6-19CF8084F98C}" destId="{732A3C15-D911-443B-82EF-A0B4DD75250C}" srcOrd="7" destOrd="0" presId="urn:microsoft.com/office/officeart/2008/layout/LinedList"/>
    <dgm:cxn modelId="{DDB7F4EF-2205-4BB0-8954-884789960580}" type="presParOf" srcId="{732A3C15-D911-443B-82EF-A0B4DD75250C}" destId="{FF0EBC95-BC20-4498-AE2E-6BB246B2C2AF}" srcOrd="0" destOrd="0" presId="urn:microsoft.com/office/officeart/2008/layout/LinedList"/>
    <dgm:cxn modelId="{170D73BA-77D7-4053-9B37-A3EC3A73752C}" type="presParOf" srcId="{732A3C15-D911-443B-82EF-A0B4DD75250C}" destId="{A33784AC-AE8B-496F-B7D9-7D98354E4B19}" srcOrd="1" destOrd="0" presId="urn:microsoft.com/office/officeart/2008/layout/LinedList"/>
    <dgm:cxn modelId="{2D01EF49-66D9-4350-9E45-585220F29012}" type="presParOf" srcId="{AC3B4F85-C8A8-4CFE-B8B6-19CF8084F98C}" destId="{21A58E96-851C-42CF-B4D4-34B8D9505114}" srcOrd="8" destOrd="0" presId="urn:microsoft.com/office/officeart/2008/layout/LinedList"/>
    <dgm:cxn modelId="{8523D2D8-CF55-4B7E-B736-142AC3472741}" type="presParOf" srcId="{AC3B4F85-C8A8-4CFE-B8B6-19CF8084F98C}" destId="{24BFD4C6-8472-43B6-B781-FB304297F00B}" srcOrd="9" destOrd="0" presId="urn:microsoft.com/office/officeart/2008/layout/LinedList"/>
    <dgm:cxn modelId="{3E40C703-27AA-483D-8867-2EC68B2F27B0}" type="presParOf" srcId="{24BFD4C6-8472-43B6-B781-FB304297F00B}" destId="{D4220906-E579-43EE-8B01-FE454275395F}" srcOrd="0" destOrd="0" presId="urn:microsoft.com/office/officeart/2008/layout/LinedList"/>
    <dgm:cxn modelId="{440DC151-A588-4EDA-AB22-A4DC247EFA01}" type="presParOf" srcId="{24BFD4C6-8472-43B6-B781-FB304297F00B}" destId="{3AEAE968-F3AA-47FA-BE0C-456AAED6F4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57646-A1D6-4232-845E-13864F4346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320552-4BA9-4510-BC64-30857DD4D23D}">
      <dgm:prSet custT="1"/>
      <dgm:spPr/>
      <dgm:t>
        <a:bodyPr/>
        <a:lstStyle/>
        <a:p>
          <a:endParaRPr lang="en-US" sz="2400" dirty="0">
            <a:solidFill>
              <a:schemeClr val="accent2">
                <a:lumMod val="75000"/>
              </a:schemeClr>
            </a:solidFill>
            <a:latin typeface="Montserrat SemiBold" panose="00000700000000000000" pitchFamily="2" charset="-52"/>
          </a:endParaRPr>
        </a:p>
      </dgm:t>
    </dgm:pt>
    <dgm:pt modelId="{454B83D6-4B3F-4CD3-9A7D-E6F5596DFAD2}" type="parTrans" cxnId="{6640670A-62B2-4CD4-BB9D-9300F14BDA9F}">
      <dgm:prSet/>
      <dgm:spPr/>
      <dgm:t>
        <a:bodyPr/>
        <a:lstStyle/>
        <a:p>
          <a:endParaRPr lang="en-US"/>
        </a:p>
      </dgm:t>
    </dgm:pt>
    <dgm:pt modelId="{9CF572C9-3342-43FE-A549-DDBCBA1BF419}" type="sibTrans" cxnId="{6640670A-62B2-4CD4-BB9D-9300F14BDA9F}">
      <dgm:prSet/>
      <dgm:spPr/>
      <dgm:t>
        <a:bodyPr/>
        <a:lstStyle/>
        <a:p>
          <a:endParaRPr lang="en-US"/>
        </a:p>
      </dgm:t>
    </dgm:pt>
    <dgm:pt modelId="{857ADC2F-4FC2-43F6-BEF9-B39F7643E37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2)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в ладошках» и «Заводной Болливуд»</a:t>
          </a:r>
          <a:r>
            <a:rPr lang="ru-RU" sz="1600" b="0" dirty="0">
              <a:latin typeface="Montserrat SemiBold" panose="00000700000000000000" pitchFamily="2" charset="-52"/>
            </a:rPr>
            <a:t>: занятия для «</a:t>
          </a:r>
          <a:r>
            <a:rPr lang="ru-RU" sz="1600" b="0" dirty="0" err="1">
              <a:latin typeface="Montserrat SemiBold" panose="00000700000000000000" pitchFamily="2" charset="-52"/>
            </a:rPr>
            <a:t>нормотипичных</a:t>
          </a:r>
          <a:r>
            <a:rPr lang="ru-RU" sz="1600" b="0" dirty="0">
              <a:latin typeface="Montserrat SemiBold" panose="00000700000000000000" pitchFamily="2" charset="-52"/>
            </a:rPr>
            <a:t>» детей и детей с особенностями в учреждениях и на дому 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D8C33F6F-FD64-45E3-876A-D0D3FE191C5E}" type="parTrans" cxnId="{220BFC58-45E7-4841-9D57-2CCFAC1C6007}">
      <dgm:prSet/>
      <dgm:spPr/>
      <dgm:t>
        <a:bodyPr/>
        <a:lstStyle/>
        <a:p>
          <a:endParaRPr lang="en-US"/>
        </a:p>
      </dgm:t>
    </dgm:pt>
    <dgm:pt modelId="{3D579248-88E8-4121-883F-FBE35DBCCB7C}" type="sibTrans" cxnId="{220BFC58-45E7-4841-9D57-2CCFAC1C6007}">
      <dgm:prSet/>
      <dgm:spPr/>
      <dgm:t>
        <a:bodyPr/>
        <a:lstStyle/>
        <a:p>
          <a:endParaRPr lang="en-US"/>
        </a:p>
      </dgm:t>
    </dgm:pt>
    <dgm:pt modelId="{5A9C6C82-2B4E-4BDC-9751-5FD3FEF0D29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3)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ИндиZoomствие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»</a:t>
          </a:r>
          <a:r>
            <a:rPr lang="en-US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,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«Зарядись Болливудом», «На расслабИНке», сообщество </a:t>
          </a:r>
          <a:r>
            <a:rPr lang="en-US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NACHALO</a:t>
          </a:r>
          <a:r>
            <a:rPr lang="ru-RU" sz="1600" b="0" dirty="0">
              <a:solidFill>
                <a:schemeClr val="tx1"/>
              </a:solidFill>
              <a:latin typeface="Montserrat SemiBold" panose="00000700000000000000" pitchFamily="2" charset="-52"/>
            </a:rPr>
            <a:t>: </a:t>
          </a:r>
          <a:r>
            <a:rPr lang="ru-RU" sz="1600" b="0" dirty="0">
              <a:latin typeface="Montserrat SemiBold" panose="00000700000000000000" pitchFamily="2" charset="-52"/>
            </a:rPr>
            <a:t>занятия по болливудским танцам для широкой аудитории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B6E9F8B8-C8A7-44A6-9342-2C1B8EDFCBD3}" type="parTrans" cxnId="{26DC2A1D-101F-43F2-8D06-5AAE23053DC3}">
      <dgm:prSet/>
      <dgm:spPr/>
      <dgm:t>
        <a:bodyPr/>
        <a:lstStyle/>
        <a:p>
          <a:endParaRPr lang="en-US"/>
        </a:p>
      </dgm:t>
    </dgm:pt>
    <dgm:pt modelId="{5DCA3E59-ED0F-4FD5-9671-6416514517D1}" type="sibTrans" cxnId="{26DC2A1D-101F-43F2-8D06-5AAE23053DC3}">
      <dgm:prSet/>
      <dgm:spPr/>
      <dgm:t>
        <a:bodyPr/>
        <a:lstStyle/>
        <a:p>
          <a:endParaRPr lang="en-US"/>
        </a:p>
      </dgm:t>
    </dgm:pt>
    <dgm:pt modelId="{45536A5E-8725-42E4-B98D-DA7D467A97E4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4)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«Люди в Болливуде»: </a:t>
          </a:r>
          <a:r>
            <a:rPr lang="ru-RU" sz="1600" b="0" dirty="0">
              <a:latin typeface="Montserrat SemiBold" panose="00000700000000000000" pitchFamily="2" charset="-52"/>
            </a:rPr>
            <a:t>постановка танцевальных номеров для отдельных учреждений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17F12320-4261-47B6-A31A-AD357E37EDF8}" type="parTrans" cxnId="{D0728F8C-EE1D-492B-A9CB-6D3C7CCFA408}">
      <dgm:prSet/>
      <dgm:spPr/>
      <dgm:t>
        <a:bodyPr/>
        <a:lstStyle/>
        <a:p>
          <a:endParaRPr lang="en-US"/>
        </a:p>
      </dgm:t>
    </dgm:pt>
    <dgm:pt modelId="{20F30A3D-5071-4562-B065-3E7E94DC3435}" type="sibTrans" cxnId="{D0728F8C-EE1D-492B-A9CB-6D3C7CCFA408}">
      <dgm:prSet/>
      <dgm:spPr/>
      <dgm:t>
        <a:bodyPr/>
        <a:lstStyle/>
        <a:p>
          <a:endParaRPr lang="en-US"/>
        </a:p>
      </dgm:t>
    </dgm:pt>
    <dgm:pt modelId="{BD48D77C-E91D-41B0-A478-BA9268A2194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5)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нон-стоп»</a:t>
          </a:r>
          <a:r>
            <a:rPr lang="ru-RU" sz="1600" b="0" dirty="0">
              <a:latin typeface="Montserrat SemiBold" panose="00000700000000000000" pitchFamily="2" charset="-52"/>
            </a:rPr>
            <a:t>: индивидуальные консультации</a:t>
          </a:r>
          <a:r>
            <a:rPr lang="en-US" sz="1600" b="0" dirty="0">
              <a:latin typeface="Montserrat SemiBold" panose="00000700000000000000" pitchFamily="2" charset="-52"/>
            </a:rPr>
            <a:t> </a:t>
          </a:r>
          <a:r>
            <a:rPr lang="ru-RU" sz="1600" b="0" dirty="0">
              <a:latin typeface="Montserrat SemiBold" panose="00000700000000000000" pitchFamily="2" charset="-52"/>
            </a:rPr>
            <a:t>после занятий для отдельных участников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8022FC28-45A5-484C-847F-BD81A91F1060}" type="parTrans" cxnId="{7ECB0885-FDAD-450B-8E71-5593813E26A5}">
      <dgm:prSet/>
      <dgm:spPr/>
      <dgm:t>
        <a:bodyPr/>
        <a:lstStyle/>
        <a:p>
          <a:endParaRPr lang="en-US"/>
        </a:p>
      </dgm:t>
    </dgm:pt>
    <dgm:pt modelId="{C26000AD-C436-4CBE-A13F-664B056A42F7}" type="sibTrans" cxnId="{7ECB0885-FDAD-450B-8E71-5593813E26A5}">
      <dgm:prSet/>
      <dgm:spPr/>
      <dgm:t>
        <a:bodyPr/>
        <a:lstStyle/>
        <a:p>
          <a:endParaRPr lang="en-US"/>
        </a:p>
      </dgm:t>
    </dgm:pt>
    <dgm:pt modelId="{8279F4B0-9B10-4851-9A05-0BB4E795AECE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6)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«Диско Рани»</a:t>
          </a:r>
          <a:r>
            <a:rPr lang="ru-RU" sz="1600" b="0" dirty="0">
              <a:latin typeface="Montserrat SemiBold" panose="00000700000000000000" pitchFamily="2" charset="-52"/>
            </a:rPr>
            <a:t>: концертные номера и запись клипов для просмотра и выбора танцев 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35714FCD-3ACD-4EB9-BACD-A37CF617AEAF}" type="parTrans" cxnId="{2E3AD5D8-A56C-4825-853D-F74A06966C5B}">
      <dgm:prSet/>
      <dgm:spPr/>
      <dgm:t>
        <a:bodyPr/>
        <a:lstStyle/>
        <a:p>
          <a:endParaRPr lang="en-US"/>
        </a:p>
      </dgm:t>
    </dgm:pt>
    <dgm:pt modelId="{2A35EDDA-3E53-4934-BE20-236A91B27319}" type="sibTrans" cxnId="{2E3AD5D8-A56C-4825-853D-F74A06966C5B}">
      <dgm:prSet/>
      <dgm:spPr/>
      <dgm:t>
        <a:bodyPr/>
        <a:lstStyle/>
        <a:p>
          <a:endParaRPr lang="en-US"/>
        </a:p>
      </dgm:t>
    </dgm:pt>
    <dgm:pt modelId="{EE3DA5C6-DE77-4AF9-9AE5-CB201C15A08F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7)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Продвижение проекта</a:t>
          </a:r>
          <a:r>
            <a:rPr lang="ru-RU" sz="1600" b="0" dirty="0">
              <a:latin typeface="Montserrat SemiBold" panose="00000700000000000000" pitchFamily="2" charset="-52"/>
            </a:rPr>
            <a:t>: выступления и мастер-классы, в частности на международных площадках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4028EB21-1D2C-41A7-A462-842F87FA72B3}" type="parTrans" cxnId="{63F619A8-C181-42E7-9D71-EE2D138BDE4C}">
      <dgm:prSet/>
      <dgm:spPr/>
      <dgm:t>
        <a:bodyPr/>
        <a:lstStyle/>
        <a:p>
          <a:endParaRPr lang="en-US"/>
        </a:p>
      </dgm:t>
    </dgm:pt>
    <dgm:pt modelId="{8273A703-A069-4465-8885-A4247928C29B}" type="sibTrans" cxnId="{63F619A8-C181-42E7-9D71-EE2D138BDE4C}">
      <dgm:prSet/>
      <dgm:spPr/>
      <dgm:t>
        <a:bodyPr/>
        <a:lstStyle/>
        <a:p>
          <a:endParaRPr lang="en-US"/>
        </a:p>
      </dgm:t>
    </dgm:pt>
    <dgm:pt modelId="{8687475E-7CB3-4867-A344-C432FE6EDA1A}">
      <dgm:prSet custT="1"/>
      <dgm:spPr/>
      <dgm:t>
        <a:bodyPr/>
        <a:lstStyle/>
        <a:p>
          <a:pPr algn="ctr"/>
          <a:r>
            <a:rPr lang="ru-RU" sz="1600" b="0" dirty="0">
              <a:latin typeface="Montserrat SemiBold" panose="00000700000000000000" pitchFamily="2" charset="-52"/>
            </a:rPr>
            <a:t>1) 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на пальцах» и «Болливуд без границ»</a:t>
          </a:r>
          <a:r>
            <a:rPr lang="ru-RU" sz="1600" b="0" dirty="0">
              <a:latin typeface="Montserrat SemiBold" panose="00000700000000000000" pitchFamily="2" charset="-52"/>
            </a:rPr>
            <a:t>: занятия для взрослых с особенностями, а также пожилых людей в учреждениях и на дому </a:t>
          </a:r>
          <a:endParaRPr lang="en-US" sz="1600" b="0" dirty="0">
            <a:latin typeface="Montserrat SemiBold" panose="00000700000000000000" pitchFamily="2" charset="-52"/>
          </a:endParaRPr>
        </a:p>
      </dgm:t>
    </dgm:pt>
    <dgm:pt modelId="{CA7FE0C7-9879-433A-8E65-C31E659C88B3}" type="sibTrans" cxnId="{C9D32E1C-CCF4-4D42-8F48-3219403127FB}">
      <dgm:prSet/>
      <dgm:spPr/>
      <dgm:t>
        <a:bodyPr/>
        <a:lstStyle/>
        <a:p>
          <a:endParaRPr lang="en-US"/>
        </a:p>
      </dgm:t>
    </dgm:pt>
    <dgm:pt modelId="{1DFC0A77-42DD-43A5-968B-1BB41D488E18}" type="parTrans" cxnId="{C9D32E1C-CCF4-4D42-8F48-3219403127FB}">
      <dgm:prSet/>
      <dgm:spPr/>
      <dgm:t>
        <a:bodyPr/>
        <a:lstStyle/>
        <a:p>
          <a:endParaRPr lang="en-US"/>
        </a:p>
      </dgm:t>
    </dgm:pt>
    <dgm:pt modelId="{D65954BF-91DC-4A43-93B8-67BAA0B3F06D}" type="pres">
      <dgm:prSet presAssocID="{30C57646-A1D6-4232-845E-13864F43463F}" presName="vert0" presStyleCnt="0">
        <dgm:presLayoutVars>
          <dgm:dir/>
          <dgm:animOne val="branch"/>
          <dgm:animLvl val="lvl"/>
        </dgm:presLayoutVars>
      </dgm:prSet>
      <dgm:spPr/>
    </dgm:pt>
    <dgm:pt modelId="{7E17EA5E-501F-483D-BB0E-071DF810ABDA}" type="pres">
      <dgm:prSet presAssocID="{6E320552-4BA9-4510-BC64-30857DD4D23D}" presName="thickLine" presStyleLbl="alignNode1" presStyleIdx="0" presStyleCnt="1" custLinFactNeighborX="-8549" custLinFactNeighborY="596"/>
      <dgm:spPr/>
    </dgm:pt>
    <dgm:pt modelId="{C54CD06E-C46F-4633-93D2-DE52FB629FAF}" type="pres">
      <dgm:prSet presAssocID="{6E320552-4BA9-4510-BC64-30857DD4D23D}" presName="horz1" presStyleCnt="0"/>
      <dgm:spPr/>
    </dgm:pt>
    <dgm:pt modelId="{11464DB0-7241-4356-92FF-40D73C26F922}" type="pres">
      <dgm:prSet presAssocID="{6E320552-4BA9-4510-BC64-30857DD4D23D}" presName="tx1" presStyleLbl="revTx" presStyleIdx="0" presStyleCnt="8" custScaleX="62971" custScaleY="100098"/>
      <dgm:spPr/>
    </dgm:pt>
    <dgm:pt modelId="{30A4A597-CAD1-4BF7-B8E4-3A446093327A}" type="pres">
      <dgm:prSet presAssocID="{6E320552-4BA9-4510-BC64-30857DD4D23D}" presName="vert1" presStyleCnt="0"/>
      <dgm:spPr/>
    </dgm:pt>
    <dgm:pt modelId="{2FB20118-967D-4714-A690-DBC70F933660}" type="pres">
      <dgm:prSet presAssocID="{8687475E-7CB3-4867-A344-C432FE6EDA1A}" presName="vertSpace2a" presStyleCnt="0"/>
      <dgm:spPr/>
    </dgm:pt>
    <dgm:pt modelId="{19B78908-F104-4C7F-A4EB-A6C21CC65F58}" type="pres">
      <dgm:prSet presAssocID="{8687475E-7CB3-4867-A344-C432FE6EDA1A}" presName="horz2" presStyleCnt="0"/>
      <dgm:spPr/>
    </dgm:pt>
    <dgm:pt modelId="{A4C5968E-C24F-4778-A63B-DD02F16810D5}" type="pres">
      <dgm:prSet presAssocID="{8687475E-7CB3-4867-A344-C432FE6EDA1A}" presName="horzSpace2" presStyleCnt="0"/>
      <dgm:spPr/>
    </dgm:pt>
    <dgm:pt modelId="{027CF078-CAF9-4A3B-A247-061B0F716681}" type="pres">
      <dgm:prSet presAssocID="{8687475E-7CB3-4867-A344-C432FE6EDA1A}" presName="tx2" presStyleLbl="revTx" presStyleIdx="1" presStyleCnt="8" custScaleY="222231"/>
      <dgm:spPr/>
    </dgm:pt>
    <dgm:pt modelId="{6BBDFD58-6B3E-4569-9FAC-84B6F5A01A65}" type="pres">
      <dgm:prSet presAssocID="{8687475E-7CB3-4867-A344-C432FE6EDA1A}" presName="vert2" presStyleCnt="0"/>
      <dgm:spPr/>
    </dgm:pt>
    <dgm:pt modelId="{612C3DA1-C03F-4E51-B320-63B08A20B45B}" type="pres">
      <dgm:prSet presAssocID="{8687475E-7CB3-4867-A344-C432FE6EDA1A}" presName="thinLine2b" presStyleLbl="callout" presStyleIdx="0" presStyleCnt="7" custLinFactY="11411" custLinFactNeighborX="-81" custLinFactNeighborY="100000"/>
      <dgm:spPr/>
    </dgm:pt>
    <dgm:pt modelId="{7F5EAD38-8497-400C-A305-5EB7C347297F}" type="pres">
      <dgm:prSet presAssocID="{8687475E-7CB3-4867-A344-C432FE6EDA1A}" presName="vertSpace2b" presStyleCnt="0"/>
      <dgm:spPr/>
    </dgm:pt>
    <dgm:pt modelId="{7DF62342-909B-468B-A3AE-08B51A55B455}" type="pres">
      <dgm:prSet presAssocID="{857ADC2F-4FC2-43F6-BEF9-B39F7643E37F}" presName="horz2" presStyleCnt="0"/>
      <dgm:spPr/>
    </dgm:pt>
    <dgm:pt modelId="{0A71A16C-E342-4BF6-B241-0B71C0BEE17D}" type="pres">
      <dgm:prSet presAssocID="{857ADC2F-4FC2-43F6-BEF9-B39F7643E37F}" presName="horzSpace2" presStyleCnt="0"/>
      <dgm:spPr/>
    </dgm:pt>
    <dgm:pt modelId="{5AFB616D-8EF2-42BB-90F4-22D6BAAA1F65}" type="pres">
      <dgm:prSet presAssocID="{857ADC2F-4FC2-43F6-BEF9-B39F7643E37F}" presName="tx2" presStyleLbl="revTx" presStyleIdx="2" presStyleCnt="8" custScaleY="222231"/>
      <dgm:spPr/>
    </dgm:pt>
    <dgm:pt modelId="{48B443CE-972A-4680-9F25-45633B808B76}" type="pres">
      <dgm:prSet presAssocID="{857ADC2F-4FC2-43F6-BEF9-B39F7643E37F}" presName="vert2" presStyleCnt="0"/>
      <dgm:spPr/>
    </dgm:pt>
    <dgm:pt modelId="{75C062FD-03D9-4241-8B3B-3EB31C833831}" type="pres">
      <dgm:prSet presAssocID="{857ADC2F-4FC2-43F6-BEF9-B39F7643E37F}" presName="thinLine2b" presStyleLbl="callout" presStyleIdx="1" presStyleCnt="7" custLinFactY="76805" custLinFactNeighborX="499" custLinFactNeighborY="100000"/>
      <dgm:spPr/>
    </dgm:pt>
    <dgm:pt modelId="{C2AF1160-7071-4ACE-BDEE-62B988DEFA9E}" type="pres">
      <dgm:prSet presAssocID="{857ADC2F-4FC2-43F6-BEF9-B39F7643E37F}" presName="vertSpace2b" presStyleCnt="0"/>
      <dgm:spPr/>
    </dgm:pt>
    <dgm:pt modelId="{B19B655F-14A3-4C87-A4AF-A91EC884E84D}" type="pres">
      <dgm:prSet presAssocID="{5A9C6C82-2B4E-4BDC-9751-5FD3FEF0D29F}" presName="horz2" presStyleCnt="0"/>
      <dgm:spPr/>
    </dgm:pt>
    <dgm:pt modelId="{69E70EEF-FC10-4991-8EF1-3BC92F900908}" type="pres">
      <dgm:prSet presAssocID="{5A9C6C82-2B4E-4BDC-9751-5FD3FEF0D29F}" presName="horzSpace2" presStyleCnt="0"/>
      <dgm:spPr/>
    </dgm:pt>
    <dgm:pt modelId="{13E6CF13-7385-46C7-95A1-12712682D6E1}" type="pres">
      <dgm:prSet presAssocID="{5A9C6C82-2B4E-4BDC-9751-5FD3FEF0D29F}" presName="tx2" presStyleLbl="revTx" presStyleIdx="3" presStyleCnt="8" custScaleY="222231"/>
      <dgm:spPr/>
    </dgm:pt>
    <dgm:pt modelId="{05251C56-EE81-49FA-BEE7-153B8E343656}" type="pres">
      <dgm:prSet presAssocID="{5A9C6C82-2B4E-4BDC-9751-5FD3FEF0D29F}" presName="vert2" presStyleCnt="0"/>
      <dgm:spPr/>
    </dgm:pt>
    <dgm:pt modelId="{41DA89A0-DC17-453E-AA25-B65010C1C260}" type="pres">
      <dgm:prSet presAssocID="{5A9C6C82-2B4E-4BDC-9751-5FD3FEF0D29F}" presName="thinLine2b" presStyleLbl="callout" presStyleIdx="2" presStyleCnt="7" custLinFactY="100000" custLinFactNeighborX="-81" custLinFactNeighborY="146021"/>
      <dgm:spPr/>
    </dgm:pt>
    <dgm:pt modelId="{25D8AF3E-1755-4C73-81BE-8C5395168A99}" type="pres">
      <dgm:prSet presAssocID="{5A9C6C82-2B4E-4BDC-9751-5FD3FEF0D29F}" presName="vertSpace2b" presStyleCnt="0"/>
      <dgm:spPr/>
    </dgm:pt>
    <dgm:pt modelId="{69D9E901-AB6E-436D-AC62-2095BCAE3516}" type="pres">
      <dgm:prSet presAssocID="{45536A5E-8725-42E4-B98D-DA7D467A97E4}" presName="horz2" presStyleCnt="0"/>
      <dgm:spPr/>
    </dgm:pt>
    <dgm:pt modelId="{039C8EA3-2186-4FDD-854D-F6B02FCC1CA1}" type="pres">
      <dgm:prSet presAssocID="{45536A5E-8725-42E4-B98D-DA7D467A97E4}" presName="horzSpace2" presStyleCnt="0"/>
      <dgm:spPr/>
    </dgm:pt>
    <dgm:pt modelId="{8CC7EC00-1EC8-485F-86EC-0F76235A9963}" type="pres">
      <dgm:prSet presAssocID="{45536A5E-8725-42E4-B98D-DA7D467A97E4}" presName="tx2" presStyleLbl="revTx" presStyleIdx="4" presStyleCnt="8" custScaleY="222231"/>
      <dgm:spPr/>
    </dgm:pt>
    <dgm:pt modelId="{3E50512B-99E0-40EF-99EC-68B980756F43}" type="pres">
      <dgm:prSet presAssocID="{45536A5E-8725-42E4-B98D-DA7D467A97E4}" presName="vert2" presStyleCnt="0"/>
      <dgm:spPr/>
    </dgm:pt>
    <dgm:pt modelId="{2BAB2AEA-72F9-46B0-8DC0-9AA13E7D0DA3}" type="pres">
      <dgm:prSet presAssocID="{45536A5E-8725-42E4-B98D-DA7D467A97E4}" presName="thinLine2b" presStyleLbl="callout" presStyleIdx="3" presStyleCnt="7"/>
      <dgm:spPr/>
    </dgm:pt>
    <dgm:pt modelId="{9DE28860-A4E3-4F64-9E4C-9B697D32337E}" type="pres">
      <dgm:prSet presAssocID="{45536A5E-8725-42E4-B98D-DA7D467A97E4}" presName="vertSpace2b" presStyleCnt="0"/>
      <dgm:spPr/>
    </dgm:pt>
    <dgm:pt modelId="{87AD8CF5-C41A-4476-9139-ACA6437DEF61}" type="pres">
      <dgm:prSet presAssocID="{BD48D77C-E91D-41B0-A478-BA9268A2194F}" presName="horz2" presStyleCnt="0"/>
      <dgm:spPr/>
    </dgm:pt>
    <dgm:pt modelId="{CCDBCAD4-CB26-4F8F-8B42-EE084477450C}" type="pres">
      <dgm:prSet presAssocID="{BD48D77C-E91D-41B0-A478-BA9268A2194F}" presName="horzSpace2" presStyleCnt="0"/>
      <dgm:spPr/>
    </dgm:pt>
    <dgm:pt modelId="{62BC1EF9-77AF-4397-9EDE-26403DE45813}" type="pres">
      <dgm:prSet presAssocID="{BD48D77C-E91D-41B0-A478-BA9268A2194F}" presName="tx2" presStyleLbl="revTx" presStyleIdx="5" presStyleCnt="8" custScaleY="222231"/>
      <dgm:spPr/>
    </dgm:pt>
    <dgm:pt modelId="{A33B51A1-EC70-4E4D-9BA9-5D435E230AD2}" type="pres">
      <dgm:prSet presAssocID="{BD48D77C-E91D-41B0-A478-BA9268A2194F}" presName="vert2" presStyleCnt="0"/>
      <dgm:spPr/>
    </dgm:pt>
    <dgm:pt modelId="{A2993170-C002-4D39-B687-C84518E5059C}" type="pres">
      <dgm:prSet presAssocID="{BD48D77C-E91D-41B0-A478-BA9268A2194F}" presName="thinLine2b" presStyleLbl="callout" presStyleIdx="4" presStyleCnt="7"/>
      <dgm:spPr/>
    </dgm:pt>
    <dgm:pt modelId="{51F6117A-9A4E-4479-8F21-00173E244237}" type="pres">
      <dgm:prSet presAssocID="{BD48D77C-E91D-41B0-A478-BA9268A2194F}" presName="vertSpace2b" presStyleCnt="0"/>
      <dgm:spPr/>
    </dgm:pt>
    <dgm:pt modelId="{BF2B966B-42B4-48D8-9179-AB681C8F431A}" type="pres">
      <dgm:prSet presAssocID="{8279F4B0-9B10-4851-9A05-0BB4E795AECE}" presName="horz2" presStyleCnt="0"/>
      <dgm:spPr/>
    </dgm:pt>
    <dgm:pt modelId="{F285F4BC-E3DB-4781-9D36-0BA9A926B423}" type="pres">
      <dgm:prSet presAssocID="{8279F4B0-9B10-4851-9A05-0BB4E795AECE}" presName="horzSpace2" presStyleCnt="0"/>
      <dgm:spPr/>
    </dgm:pt>
    <dgm:pt modelId="{DF7D4B39-1C6E-428C-9551-BECD3012C329}" type="pres">
      <dgm:prSet presAssocID="{8279F4B0-9B10-4851-9A05-0BB4E795AECE}" presName="tx2" presStyleLbl="revTx" presStyleIdx="6" presStyleCnt="8" custScaleY="222231"/>
      <dgm:spPr/>
    </dgm:pt>
    <dgm:pt modelId="{AB5172CD-FD54-4EFA-860C-0C8E49BB8E38}" type="pres">
      <dgm:prSet presAssocID="{8279F4B0-9B10-4851-9A05-0BB4E795AECE}" presName="vert2" presStyleCnt="0"/>
      <dgm:spPr/>
    </dgm:pt>
    <dgm:pt modelId="{DF023BF3-8DC0-4CE3-AD63-7999F5AEDC2F}" type="pres">
      <dgm:prSet presAssocID="{8279F4B0-9B10-4851-9A05-0BB4E795AECE}" presName="thinLine2b" presStyleLbl="callout" presStyleIdx="5" presStyleCnt="7" custLinFactY="33547" custLinFactNeighborX="-81" custLinFactNeighborY="100000"/>
      <dgm:spPr/>
    </dgm:pt>
    <dgm:pt modelId="{FFEFE1EE-0BC4-485A-AE21-C989F45C622B}" type="pres">
      <dgm:prSet presAssocID="{8279F4B0-9B10-4851-9A05-0BB4E795AECE}" presName="vertSpace2b" presStyleCnt="0"/>
      <dgm:spPr/>
    </dgm:pt>
    <dgm:pt modelId="{8C5F1B4B-2885-4039-8462-D1938B4CD960}" type="pres">
      <dgm:prSet presAssocID="{EE3DA5C6-DE77-4AF9-9AE5-CB201C15A08F}" presName="horz2" presStyleCnt="0"/>
      <dgm:spPr/>
    </dgm:pt>
    <dgm:pt modelId="{33CDADFF-3C83-4314-927E-615805674649}" type="pres">
      <dgm:prSet presAssocID="{EE3DA5C6-DE77-4AF9-9AE5-CB201C15A08F}" presName="horzSpace2" presStyleCnt="0"/>
      <dgm:spPr/>
    </dgm:pt>
    <dgm:pt modelId="{AB2FA9DB-49A0-4364-B68D-94944CBC4AAB}" type="pres">
      <dgm:prSet presAssocID="{EE3DA5C6-DE77-4AF9-9AE5-CB201C15A08F}" presName="tx2" presStyleLbl="revTx" presStyleIdx="7" presStyleCnt="8" custScaleY="222231"/>
      <dgm:spPr/>
    </dgm:pt>
    <dgm:pt modelId="{278A8F3A-202B-4F8B-B0DE-3011E1455B85}" type="pres">
      <dgm:prSet presAssocID="{EE3DA5C6-DE77-4AF9-9AE5-CB201C15A08F}" presName="vert2" presStyleCnt="0"/>
      <dgm:spPr/>
    </dgm:pt>
    <dgm:pt modelId="{61AACA48-3296-40C0-BBDD-85069B8F89FB}" type="pres">
      <dgm:prSet presAssocID="{EE3DA5C6-DE77-4AF9-9AE5-CB201C15A08F}" presName="thinLine2b" presStyleLbl="callout" presStyleIdx="6" presStyleCnt="7"/>
      <dgm:spPr/>
    </dgm:pt>
    <dgm:pt modelId="{2C398E18-DEB9-46B3-9BB3-CAA06D7EA155}" type="pres">
      <dgm:prSet presAssocID="{EE3DA5C6-DE77-4AF9-9AE5-CB201C15A08F}" presName="vertSpace2b" presStyleCnt="0"/>
      <dgm:spPr/>
    </dgm:pt>
  </dgm:ptLst>
  <dgm:cxnLst>
    <dgm:cxn modelId="{DBAB3C03-59BC-40AD-B29C-A6FB78B2E0E3}" type="presOf" srcId="{8687475E-7CB3-4867-A344-C432FE6EDA1A}" destId="{027CF078-CAF9-4A3B-A247-061B0F716681}" srcOrd="0" destOrd="0" presId="urn:microsoft.com/office/officeart/2008/layout/LinedList"/>
    <dgm:cxn modelId="{6640670A-62B2-4CD4-BB9D-9300F14BDA9F}" srcId="{30C57646-A1D6-4232-845E-13864F43463F}" destId="{6E320552-4BA9-4510-BC64-30857DD4D23D}" srcOrd="0" destOrd="0" parTransId="{454B83D6-4B3F-4CD3-9A7D-E6F5596DFAD2}" sibTransId="{9CF572C9-3342-43FE-A549-DDBCBA1BF419}"/>
    <dgm:cxn modelId="{F3D7CA1A-7AAB-43A6-916B-6F6C8D0118A5}" type="presOf" srcId="{30C57646-A1D6-4232-845E-13864F43463F}" destId="{D65954BF-91DC-4A43-93B8-67BAA0B3F06D}" srcOrd="0" destOrd="0" presId="urn:microsoft.com/office/officeart/2008/layout/LinedList"/>
    <dgm:cxn modelId="{C9D32E1C-CCF4-4D42-8F48-3219403127FB}" srcId="{6E320552-4BA9-4510-BC64-30857DD4D23D}" destId="{8687475E-7CB3-4867-A344-C432FE6EDA1A}" srcOrd="0" destOrd="0" parTransId="{1DFC0A77-42DD-43A5-968B-1BB41D488E18}" sibTransId="{CA7FE0C7-9879-433A-8E65-C31E659C88B3}"/>
    <dgm:cxn modelId="{26DC2A1D-101F-43F2-8D06-5AAE23053DC3}" srcId="{6E320552-4BA9-4510-BC64-30857DD4D23D}" destId="{5A9C6C82-2B4E-4BDC-9751-5FD3FEF0D29F}" srcOrd="2" destOrd="0" parTransId="{B6E9F8B8-C8A7-44A6-9342-2C1B8EDFCBD3}" sibTransId="{5DCA3E59-ED0F-4FD5-9671-6416514517D1}"/>
    <dgm:cxn modelId="{547B2A4B-6724-402D-92E5-720C521F1DAD}" type="presOf" srcId="{6E320552-4BA9-4510-BC64-30857DD4D23D}" destId="{11464DB0-7241-4356-92FF-40D73C26F922}" srcOrd="0" destOrd="0" presId="urn:microsoft.com/office/officeart/2008/layout/LinedList"/>
    <dgm:cxn modelId="{B1634A4B-8CAC-47A2-80DB-907E81C7986F}" type="presOf" srcId="{BD48D77C-E91D-41B0-A478-BA9268A2194F}" destId="{62BC1EF9-77AF-4397-9EDE-26403DE45813}" srcOrd="0" destOrd="0" presId="urn:microsoft.com/office/officeart/2008/layout/LinedList"/>
    <dgm:cxn modelId="{220BFC58-45E7-4841-9D57-2CCFAC1C6007}" srcId="{6E320552-4BA9-4510-BC64-30857DD4D23D}" destId="{857ADC2F-4FC2-43F6-BEF9-B39F7643E37F}" srcOrd="1" destOrd="0" parTransId="{D8C33F6F-FD64-45E3-876A-D0D3FE191C5E}" sibTransId="{3D579248-88E8-4121-883F-FBE35DBCCB7C}"/>
    <dgm:cxn modelId="{BCCDC07B-7F61-40C4-B32A-9D169E953BBA}" type="presOf" srcId="{5A9C6C82-2B4E-4BDC-9751-5FD3FEF0D29F}" destId="{13E6CF13-7385-46C7-95A1-12712682D6E1}" srcOrd="0" destOrd="0" presId="urn:microsoft.com/office/officeart/2008/layout/LinedList"/>
    <dgm:cxn modelId="{7ECB0885-FDAD-450B-8E71-5593813E26A5}" srcId="{6E320552-4BA9-4510-BC64-30857DD4D23D}" destId="{BD48D77C-E91D-41B0-A478-BA9268A2194F}" srcOrd="4" destOrd="0" parTransId="{8022FC28-45A5-484C-847F-BD81A91F1060}" sibTransId="{C26000AD-C436-4CBE-A13F-664B056A42F7}"/>
    <dgm:cxn modelId="{D0728F8C-EE1D-492B-A9CB-6D3C7CCFA408}" srcId="{6E320552-4BA9-4510-BC64-30857DD4D23D}" destId="{45536A5E-8725-42E4-B98D-DA7D467A97E4}" srcOrd="3" destOrd="0" parTransId="{17F12320-4261-47B6-A31A-AD357E37EDF8}" sibTransId="{20F30A3D-5071-4562-B065-3E7E94DC3435}"/>
    <dgm:cxn modelId="{584D0C90-C939-40AD-99F2-FBB1AAD9DF4C}" type="presOf" srcId="{EE3DA5C6-DE77-4AF9-9AE5-CB201C15A08F}" destId="{AB2FA9DB-49A0-4364-B68D-94944CBC4AAB}" srcOrd="0" destOrd="0" presId="urn:microsoft.com/office/officeart/2008/layout/LinedList"/>
    <dgm:cxn modelId="{20728491-D71E-42AD-A225-C93935B4FD01}" type="presOf" srcId="{857ADC2F-4FC2-43F6-BEF9-B39F7643E37F}" destId="{5AFB616D-8EF2-42BB-90F4-22D6BAAA1F65}" srcOrd="0" destOrd="0" presId="urn:microsoft.com/office/officeart/2008/layout/LinedList"/>
    <dgm:cxn modelId="{63F619A8-C181-42E7-9D71-EE2D138BDE4C}" srcId="{6E320552-4BA9-4510-BC64-30857DD4D23D}" destId="{EE3DA5C6-DE77-4AF9-9AE5-CB201C15A08F}" srcOrd="6" destOrd="0" parTransId="{4028EB21-1D2C-41A7-A462-842F87FA72B3}" sibTransId="{8273A703-A069-4465-8885-A4247928C29B}"/>
    <dgm:cxn modelId="{E82AB1B5-12F3-4608-A7D8-8E539C6417C0}" type="presOf" srcId="{45536A5E-8725-42E4-B98D-DA7D467A97E4}" destId="{8CC7EC00-1EC8-485F-86EC-0F76235A9963}" srcOrd="0" destOrd="0" presId="urn:microsoft.com/office/officeart/2008/layout/LinedList"/>
    <dgm:cxn modelId="{004D45BD-24FB-4B0D-92DE-1CC4EAE89F4A}" type="presOf" srcId="{8279F4B0-9B10-4851-9A05-0BB4E795AECE}" destId="{DF7D4B39-1C6E-428C-9551-BECD3012C329}" srcOrd="0" destOrd="0" presId="urn:microsoft.com/office/officeart/2008/layout/LinedList"/>
    <dgm:cxn modelId="{2E3AD5D8-A56C-4825-853D-F74A06966C5B}" srcId="{6E320552-4BA9-4510-BC64-30857DD4D23D}" destId="{8279F4B0-9B10-4851-9A05-0BB4E795AECE}" srcOrd="5" destOrd="0" parTransId="{35714FCD-3ACD-4EB9-BACD-A37CF617AEAF}" sibTransId="{2A35EDDA-3E53-4934-BE20-236A91B27319}"/>
    <dgm:cxn modelId="{E0B0A51B-9336-4799-949D-3EAD6E64207D}" type="presParOf" srcId="{D65954BF-91DC-4A43-93B8-67BAA0B3F06D}" destId="{7E17EA5E-501F-483D-BB0E-071DF810ABDA}" srcOrd="0" destOrd="0" presId="urn:microsoft.com/office/officeart/2008/layout/LinedList"/>
    <dgm:cxn modelId="{7E057D34-9C50-4B72-8803-B06204166763}" type="presParOf" srcId="{D65954BF-91DC-4A43-93B8-67BAA0B3F06D}" destId="{C54CD06E-C46F-4633-93D2-DE52FB629FAF}" srcOrd="1" destOrd="0" presId="urn:microsoft.com/office/officeart/2008/layout/LinedList"/>
    <dgm:cxn modelId="{D1629EDD-6956-46D5-AF0E-D21FF433375A}" type="presParOf" srcId="{C54CD06E-C46F-4633-93D2-DE52FB629FAF}" destId="{11464DB0-7241-4356-92FF-40D73C26F922}" srcOrd="0" destOrd="0" presId="urn:microsoft.com/office/officeart/2008/layout/LinedList"/>
    <dgm:cxn modelId="{6F6F28F5-75D3-4A15-9B04-D09361AF362B}" type="presParOf" srcId="{C54CD06E-C46F-4633-93D2-DE52FB629FAF}" destId="{30A4A597-CAD1-4BF7-B8E4-3A446093327A}" srcOrd="1" destOrd="0" presId="urn:microsoft.com/office/officeart/2008/layout/LinedList"/>
    <dgm:cxn modelId="{DA387248-8ECC-45D9-AFFC-F0DBE41F393E}" type="presParOf" srcId="{30A4A597-CAD1-4BF7-B8E4-3A446093327A}" destId="{2FB20118-967D-4714-A690-DBC70F933660}" srcOrd="0" destOrd="0" presId="urn:microsoft.com/office/officeart/2008/layout/LinedList"/>
    <dgm:cxn modelId="{AAF80A3C-CE9D-4441-95E8-493BF6A534FA}" type="presParOf" srcId="{30A4A597-CAD1-4BF7-B8E4-3A446093327A}" destId="{19B78908-F104-4C7F-A4EB-A6C21CC65F58}" srcOrd="1" destOrd="0" presId="urn:microsoft.com/office/officeart/2008/layout/LinedList"/>
    <dgm:cxn modelId="{ED7E3018-C258-45D8-9501-B0549601A263}" type="presParOf" srcId="{19B78908-F104-4C7F-A4EB-A6C21CC65F58}" destId="{A4C5968E-C24F-4778-A63B-DD02F16810D5}" srcOrd="0" destOrd="0" presId="urn:microsoft.com/office/officeart/2008/layout/LinedList"/>
    <dgm:cxn modelId="{3CD34F5B-1CC5-4C5F-A9F7-38DDA7EA159C}" type="presParOf" srcId="{19B78908-F104-4C7F-A4EB-A6C21CC65F58}" destId="{027CF078-CAF9-4A3B-A247-061B0F716681}" srcOrd="1" destOrd="0" presId="urn:microsoft.com/office/officeart/2008/layout/LinedList"/>
    <dgm:cxn modelId="{D12F7C33-F451-4F24-B907-8FC1D30BC1A1}" type="presParOf" srcId="{19B78908-F104-4C7F-A4EB-A6C21CC65F58}" destId="{6BBDFD58-6B3E-4569-9FAC-84B6F5A01A65}" srcOrd="2" destOrd="0" presId="urn:microsoft.com/office/officeart/2008/layout/LinedList"/>
    <dgm:cxn modelId="{AE1E27C3-F980-4D73-85BD-B93CB786BD28}" type="presParOf" srcId="{30A4A597-CAD1-4BF7-B8E4-3A446093327A}" destId="{612C3DA1-C03F-4E51-B320-63B08A20B45B}" srcOrd="2" destOrd="0" presId="urn:microsoft.com/office/officeart/2008/layout/LinedList"/>
    <dgm:cxn modelId="{0FBFA7CC-5519-4F0E-B1F6-9B00C531833F}" type="presParOf" srcId="{30A4A597-CAD1-4BF7-B8E4-3A446093327A}" destId="{7F5EAD38-8497-400C-A305-5EB7C347297F}" srcOrd="3" destOrd="0" presId="urn:microsoft.com/office/officeart/2008/layout/LinedList"/>
    <dgm:cxn modelId="{D4F2B059-3F1B-4F53-9957-AC9629B7E1F0}" type="presParOf" srcId="{30A4A597-CAD1-4BF7-B8E4-3A446093327A}" destId="{7DF62342-909B-468B-A3AE-08B51A55B455}" srcOrd="4" destOrd="0" presId="urn:microsoft.com/office/officeart/2008/layout/LinedList"/>
    <dgm:cxn modelId="{0039973D-0406-4B5C-8A5E-55E051690A10}" type="presParOf" srcId="{7DF62342-909B-468B-A3AE-08B51A55B455}" destId="{0A71A16C-E342-4BF6-B241-0B71C0BEE17D}" srcOrd="0" destOrd="0" presId="urn:microsoft.com/office/officeart/2008/layout/LinedList"/>
    <dgm:cxn modelId="{41EA8F68-768C-435E-95BB-A5A0C6BD7C6D}" type="presParOf" srcId="{7DF62342-909B-468B-A3AE-08B51A55B455}" destId="{5AFB616D-8EF2-42BB-90F4-22D6BAAA1F65}" srcOrd="1" destOrd="0" presId="urn:microsoft.com/office/officeart/2008/layout/LinedList"/>
    <dgm:cxn modelId="{E3F4156D-A830-4711-8FE6-7737EE412210}" type="presParOf" srcId="{7DF62342-909B-468B-A3AE-08B51A55B455}" destId="{48B443CE-972A-4680-9F25-45633B808B76}" srcOrd="2" destOrd="0" presId="urn:microsoft.com/office/officeart/2008/layout/LinedList"/>
    <dgm:cxn modelId="{88D1A91F-C906-4D76-8CE3-79C29ACB94D9}" type="presParOf" srcId="{30A4A597-CAD1-4BF7-B8E4-3A446093327A}" destId="{75C062FD-03D9-4241-8B3B-3EB31C833831}" srcOrd="5" destOrd="0" presId="urn:microsoft.com/office/officeart/2008/layout/LinedList"/>
    <dgm:cxn modelId="{CE48F329-EC74-4703-A7C5-256F1CB6B859}" type="presParOf" srcId="{30A4A597-CAD1-4BF7-B8E4-3A446093327A}" destId="{C2AF1160-7071-4ACE-BDEE-62B988DEFA9E}" srcOrd="6" destOrd="0" presId="urn:microsoft.com/office/officeart/2008/layout/LinedList"/>
    <dgm:cxn modelId="{5E817745-72D0-4179-A71D-B83E50014A8E}" type="presParOf" srcId="{30A4A597-CAD1-4BF7-B8E4-3A446093327A}" destId="{B19B655F-14A3-4C87-A4AF-A91EC884E84D}" srcOrd="7" destOrd="0" presId="urn:microsoft.com/office/officeart/2008/layout/LinedList"/>
    <dgm:cxn modelId="{A2C12A0C-DF8B-4A2E-93E5-97EDF30BE7C5}" type="presParOf" srcId="{B19B655F-14A3-4C87-A4AF-A91EC884E84D}" destId="{69E70EEF-FC10-4991-8EF1-3BC92F900908}" srcOrd="0" destOrd="0" presId="urn:microsoft.com/office/officeart/2008/layout/LinedList"/>
    <dgm:cxn modelId="{13A1D1A3-2B95-48D7-8EEE-1C67BD4A0C76}" type="presParOf" srcId="{B19B655F-14A3-4C87-A4AF-A91EC884E84D}" destId="{13E6CF13-7385-46C7-95A1-12712682D6E1}" srcOrd="1" destOrd="0" presId="urn:microsoft.com/office/officeart/2008/layout/LinedList"/>
    <dgm:cxn modelId="{EAFD377C-20C3-4491-8930-57FE90B44D44}" type="presParOf" srcId="{B19B655F-14A3-4C87-A4AF-A91EC884E84D}" destId="{05251C56-EE81-49FA-BEE7-153B8E343656}" srcOrd="2" destOrd="0" presId="urn:microsoft.com/office/officeart/2008/layout/LinedList"/>
    <dgm:cxn modelId="{DD37C171-F7F6-4C20-AFDF-3F64C3BC2CAD}" type="presParOf" srcId="{30A4A597-CAD1-4BF7-B8E4-3A446093327A}" destId="{41DA89A0-DC17-453E-AA25-B65010C1C260}" srcOrd="8" destOrd="0" presId="urn:microsoft.com/office/officeart/2008/layout/LinedList"/>
    <dgm:cxn modelId="{85275B97-46BB-45B9-9689-F83EAD45B5AA}" type="presParOf" srcId="{30A4A597-CAD1-4BF7-B8E4-3A446093327A}" destId="{25D8AF3E-1755-4C73-81BE-8C5395168A99}" srcOrd="9" destOrd="0" presId="urn:microsoft.com/office/officeart/2008/layout/LinedList"/>
    <dgm:cxn modelId="{643D108B-DBD3-48DD-A5D3-BFA732C754AA}" type="presParOf" srcId="{30A4A597-CAD1-4BF7-B8E4-3A446093327A}" destId="{69D9E901-AB6E-436D-AC62-2095BCAE3516}" srcOrd="10" destOrd="0" presId="urn:microsoft.com/office/officeart/2008/layout/LinedList"/>
    <dgm:cxn modelId="{E9AE8E4E-FA57-41D6-96F1-3D3D0DFCC9A4}" type="presParOf" srcId="{69D9E901-AB6E-436D-AC62-2095BCAE3516}" destId="{039C8EA3-2186-4FDD-854D-F6B02FCC1CA1}" srcOrd="0" destOrd="0" presId="urn:microsoft.com/office/officeart/2008/layout/LinedList"/>
    <dgm:cxn modelId="{98B01B2E-2D1C-45F9-BB64-98A86EFC72E1}" type="presParOf" srcId="{69D9E901-AB6E-436D-AC62-2095BCAE3516}" destId="{8CC7EC00-1EC8-485F-86EC-0F76235A9963}" srcOrd="1" destOrd="0" presId="urn:microsoft.com/office/officeart/2008/layout/LinedList"/>
    <dgm:cxn modelId="{3D861495-C677-42F2-ABC3-3E2CF9FCEA0B}" type="presParOf" srcId="{69D9E901-AB6E-436D-AC62-2095BCAE3516}" destId="{3E50512B-99E0-40EF-99EC-68B980756F43}" srcOrd="2" destOrd="0" presId="urn:microsoft.com/office/officeart/2008/layout/LinedList"/>
    <dgm:cxn modelId="{AB163E5F-3B26-4319-B55D-5C2FA5545D84}" type="presParOf" srcId="{30A4A597-CAD1-4BF7-B8E4-3A446093327A}" destId="{2BAB2AEA-72F9-46B0-8DC0-9AA13E7D0DA3}" srcOrd="11" destOrd="0" presId="urn:microsoft.com/office/officeart/2008/layout/LinedList"/>
    <dgm:cxn modelId="{47356624-A48E-4281-AA70-E8BCDAB86757}" type="presParOf" srcId="{30A4A597-CAD1-4BF7-B8E4-3A446093327A}" destId="{9DE28860-A4E3-4F64-9E4C-9B697D32337E}" srcOrd="12" destOrd="0" presId="urn:microsoft.com/office/officeart/2008/layout/LinedList"/>
    <dgm:cxn modelId="{DA6C6EEA-F06C-4292-8B4D-0658684E3093}" type="presParOf" srcId="{30A4A597-CAD1-4BF7-B8E4-3A446093327A}" destId="{87AD8CF5-C41A-4476-9139-ACA6437DEF61}" srcOrd="13" destOrd="0" presId="urn:microsoft.com/office/officeart/2008/layout/LinedList"/>
    <dgm:cxn modelId="{4CCE0CE2-F638-48AA-A66B-D58D12B5091A}" type="presParOf" srcId="{87AD8CF5-C41A-4476-9139-ACA6437DEF61}" destId="{CCDBCAD4-CB26-4F8F-8B42-EE084477450C}" srcOrd="0" destOrd="0" presId="urn:microsoft.com/office/officeart/2008/layout/LinedList"/>
    <dgm:cxn modelId="{41581D1A-BDC0-4E55-9B41-ABED2517C956}" type="presParOf" srcId="{87AD8CF5-C41A-4476-9139-ACA6437DEF61}" destId="{62BC1EF9-77AF-4397-9EDE-26403DE45813}" srcOrd="1" destOrd="0" presId="urn:microsoft.com/office/officeart/2008/layout/LinedList"/>
    <dgm:cxn modelId="{FF2A7D4D-2994-42ED-97CA-3646D4A6C243}" type="presParOf" srcId="{87AD8CF5-C41A-4476-9139-ACA6437DEF61}" destId="{A33B51A1-EC70-4E4D-9BA9-5D435E230AD2}" srcOrd="2" destOrd="0" presId="urn:microsoft.com/office/officeart/2008/layout/LinedList"/>
    <dgm:cxn modelId="{714D7703-72EB-4AA0-98D7-9BFAF8E864B8}" type="presParOf" srcId="{30A4A597-CAD1-4BF7-B8E4-3A446093327A}" destId="{A2993170-C002-4D39-B687-C84518E5059C}" srcOrd="14" destOrd="0" presId="urn:microsoft.com/office/officeart/2008/layout/LinedList"/>
    <dgm:cxn modelId="{8078FA10-D0C6-4E4F-A7D7-8BDCF2EAC278}" type="presParOf" srcId="{30A4A597-CAD1-4BF7-B8E4-3A446093327A}" destId="{51F6117A-9A4E-4479-8F21-00173E244237}" srcOrd="15" destOrd="0" presId="urn:microsoft.com/office/officeart/2008/layout/LinedList"/>
    <dgm:cxn modelId="{DC4BC23E-FB3B-4454-AFBA-3FBAD94264D7}" type="presParOf" srcId="{30A4A597-CAD1-4BF7-B8E4-3A446093327A}" destId="{BF2B966B-42B4-48D8-9179-AB681C8F431A}" srcOrd="16" destOrd="0" presId="urn:microsoft.com/office/officeart/2008/layout/LinedList"/>
    <dgm:cxn modelId="{D31304AB-D699-48DF-A386-F7ECCE55FC0A}" type="presParOf" srcId="{BF2B966B-42B4-48D8-9179-AB681C8F431A}" destId="{F285F4BC-E3DB-4781-9D36-0BA9A926B423}" srcOrd="0" destOrd="0" presId="urn:microsoft.com/office/officeart/2008/layout/LinedList"/>
    <dgm:cxn modelId="{2CB798CC-3E42-4389-B98D-CDD693187915}" type="presParOf" srcId="{BF2B966B-42B4-48D8-9179-AB681C8F431A}" destId="{DF7D4B39-1C6E-428C-9551-BECD3012C329}" srcOrd="1" destOrd="0" presId="urn:microsoft.com/office/officeart/2008/layout/LinedList"/>
    <dgm:cxn modelId="{25C1B740-D074-45EF-A9A9-38CAD82B1C35}" type="presParOf" srcId="{BF2B966B-42B4-48D8-9179-AB681C8F431A}" destId="{AB5172CD-FD54-4EFA-860C-0C8E49BB8E38}" srcOrd="2" destOrd="0" presId="urn:microsoft.com/office/officeart/2008/layout/LinedList"/>
    <dgm:cxn modelId="{8638FB3F-9888-4A4F-A101-81C996E42B35}" type="presParOf" srcId="{30A4A597-CAD1-4BF7-B8E4-3A446093327A}" destId="{DF023BF3-8DC0-4CE3-AD63-7999F5AEDC2F}" srcOrd="17" destOrd="0" presId="urn:microsoft.com/office/officeart/2008/layout/LinedList"/>
    <dgm:cxn modelId="{407484EE-B77D-4DA2-BC4D-CC8D68D79E14}" type="presParOf" srcId="{30A4A597-CAD1-4BF7-B8E4-3A446093327A}" destId="{FFEFE1EE-0BC4-485A-AE21-C989F45C622B}" srcOrd="18" destOrd="0" presId="urn:microsoft.com/office/officeart/2008/layout/LinedList"/>
    <dgm:cxn modelId="{D0C0ACFF-4A4F-4F6F-8214-6951D2C12AF4}" type="presParOf" srcId="{30A4A597-CAD1-4BF7-B8E4-3A446093327A}" destId="{8C5F1B4B-2885-4039-8462-D1938B4CD960}" srcOrd="19" destOrd="0" presId="urn:microsoft.com/office/officeart/2008/layout/LinedList"/>
    <dgm:cxn modelId="{49D4FF6F-C549-4F2A-8262-6DD90E1CBBA6}" type="presParOf" srcId="{8C5F1B4B-2885-4039-8462-D1938B4CD960}" destId="{33CDADFF-3C83-4314-927E-615805674649}" srcOrd="0" destOrd="0" presId="urn:microsoft.com/office/officeart/2008/layout/LinedList"/>
    <dgm:cxn modelId="{B2A0FED8-48CF-4B73-9957-6DF86CE9204A}" type="presParOf" srcId="{8C5F1B4B-2885-4039-8462-D1938B4CD960}" destId="{AB2FA9DB-49A0-4364-B68D-94944CBC4AAB}" srcOrd="1" destOrd="0" presId="urn:microsoft.com/office/officeart/2008/layout/LinedList"/>
    <dgm:cxn modelId="{3F358787-3A5B-4509-B5C4-775124031FE5}" type="presParOf" srcId="{8C5F1B4B-2885-4039-8462-D1938B4CD960}" destId="{278A8F3A-202B-4F8B-B0DE-3011E1455B85}" srcOrd="2" destOrd="0" presId="urn:microsoft.com/office/officeart/2008/layout/LinedList"/>
    <dgm:cxn modelId="{40B3502D-0DD7-48CE-B8D3-7CF1E38F6459}" type="presParOf" srcId="{30A4A597-CAD1-4BF7-B8E4-3A446093327A}" destId="{61AACA48-3296-40C0-BBDD-85069B8F89FB}" srcOrd="20" destOrd="0" presId="urn:microsoft.com/office/officeart/2008/layout/LinedList"/>
    <dgm:cxn modelId="{74149452-1D6D-4193-B00B-94B26A685FE1}" type="presParOf" srcId="{30A4A597-CAD1-4BF7-B8E4-3A446093327A}" destId="{2C398E18-DEB9-46B3-9BB3-CAA06D7EA15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A427A-A83D-4D1D-AE71-19905E7CD3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5AA93E-82F0-47DB-9B14-7D62E5DE84D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Приветствие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842D944D-DE1C-4BF0-B811-60B24313E31F}" type="parTrans" cxnId="{7F7582C7-6C3D-4F87-A6A6-28B0795BC5BC}">
      <dgm:prSet/>
      <dgm:spPr/>
      <dgm:t>
        <a:bodyPr/>
        <a:lstStyle/>
        <a:p>
          <a:endParaRPr lang="en-US"/>
        </a:p>
      </dgm:t>
    </dgm:pt>
    <dgm:pt modelId="{D2270E50-8940-4DE8-875B-0185E191FBE8}" type="sibTrans" cxnId="{7F7582C7-6C3D-4F87-A6A6-28B0795BC5BC}">
      <dgm:prSet/>
      <dgm:spPr/>
      <dgm:t>
        <a:bodyPr/>
        <a:lstStyle/>
        <a:p>
          <a:endParaRPr lang="en-US"/>
        </a:p>
      </dgm:t>
    </dgm:pt>
    <dgm:pt modelId="{BFB74AF7-5B2E-4CCC-9120-C7E4CF524243}">
      <dgm:prSet custT="1"/>
      <dgm:spPr>
        <a:solidFill>
          <a:schemeClr val="accent4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Разминка и танцы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E96CC8C2-68CA-4D96-92E6-042C0AA9A6F0}" type="parTrans" cxnId="{627D8E87-A37D-46A7-9316-42A48B129440}">
      <dgm:prSet/>
      <dgm:spPr/>
      <dgm:t>
        <a:bodyPr/>
        <a:lstStyle/>
        <a:p>
          <a:endParaRPr lang="en-US"/>
        </a:p>
      </dgm:t>
    </dgm:pt>
    <dgm:pt modelId="{2F4369C0-35AE-4123-ABD2-686C52C458A6}" type="sibTrans" cxnId="{627D8E87-A37D-46A7-9316-42A48B129440}">
      <dgm:prSet/>
      <dgm:spPr/>
      <dgm:t>
        <a:bodyPr/>
        <a:lstStyle/>
        <a:p>
          <a:endParaRPr lang="en-US"/>
        </a:p>
      </dgm:t>
    </dgm:pt>
    <dgm:pt modelId="{FEF14C04-9763-49AF-B5FB-78D09E9CC2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Изучение жестов и слов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96DCAD0E-EABB-4E03-86F9-280C30BEE5AE}" type="parTrans" cxnId="{431CB14A-AF51-46F2-958A-456E6FFEF9A0}">
      <dgm:prSet/>
      <dgm:spPr/>
      <dgm:t>
        <a:bodyPr/>
        <a:lstStyle/>
        <a:p>
          <a:endParaRPr lang="en-US"/>
        </a:p>
      </dgm:t>
    </dgm:pt>
    <dgm:pt modelId="{EF126F79-3D87-4D6E-831A-7DE601933BD8}" type="sibTrans" cxnId="{431CB14A-AF51-46F2-958A-456E6FFEF9A0}">
      <dgm:prSet/>
      <dgm:spPr/>
      <dgm:t>
        <a:bodyPr/>
        <a:lstStyle/>
        <a:p>
          <a:endParaRPr lang="en-US"/>
        </a:p>
      </dgm:t>
    </dgm:pt>
    <dgm:pt modelId="{B1B9BC8E-EE50-43CE-84DD-DC8F6105FF0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Просмотр развлекательных и познавательных видеоклипов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>
            <a:latin typeface="Montserrat" panose="00000500000000000000" pitchFamily="2" charset="-52"/>
          </a:endParaRPr>
        </a:p>
      </dgm:t>
    </dgm:pt>
    <dgm:pt modelId="{8EE29945-137E-4F37-BFF3-0628B7AF1758}" type="parTrans" cxnId="{6DCA6451-BA46-41CD-B2A7-38A0EAB97159}">
      <dgm:prSet/>
      <dgm:spPr/>
      <dgm:t>
        <a:bodyPr/>
        <a:lstStyle/>
        <a:p>
          <a:endParaRPr lang="en-US"/>
        </a:p>
      </dgm:t>
    </dgm:pt>
    <dgm:pt modelId="{C0CE4D63-206C-4C31-90B8-CA289493C601}" type="sibTrans" cxnId="{6DCA6451-BA46-41CD-B2A7-38A0EAB97159}">
      <dgm:prSet/>
      <dgm:spPr/>
      <dgm:t>
        <a:bodyPr/>
        <a:lstStyle/>
        <a:p>
          <a:endParaRPr lang="en-US"/>
        </a:p>
      </dgm:t>
    </dgm:pt>
    <dgm:pt modelId="{4FAE98E8-AB01-4944-9DD8-A7655E4F35E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Презентации об Индии, переводы песен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>
            <a:latin typeface="Montserrat" panose="00000500000000000000" pitchFamily="2" charset="-52"/>
          </a:endParaRPr>
        </a:p>
      </dgm:t>
    </dgm:pt>
    <dgm:pt modelId="{1C9555BB-D07C-49A4-BE8E-DEF6DE07129A}" type="parTrans" cxnId="{B9354D43-C848-462C-B34E-3B003DAB9798}">
      <dgm:prSet/>
      <dgm:spPr/>
      <dgm:t>
        <a:bodyPr/>
        <a:lstStyle/>
        <a:p>
          <a:endParaRPr lang="en-US"/>
        </a:p>
      </dgm:t>
    </dgm:pt>
    <dgm:pt modelId="{08EAEA00-C049-472B-A15F-68A8412B956A}" type="sibTrans" cxnId="{B9354D43-C848-462C-B34E-3B003DAB9798}">
      <dgm:prSet/>
      <dgm:spPr/>
      <dgm:t>
        <a:bodyPr/>
        <a:lstStyle/>
        <a:p>
          <a:endParaRPr lang="en-US"/>
        </a:p>
      </dgm:t>
    </dgm:pt>
    <dgm:pt modelId="{BB48C2F2-4DD5-42FE-8B88-8043BF7E961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Викторины, работа с индийскими пословицами, цитатами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189E8ACE-9679-4A35-8604-D9FE500D36FF}" type="parTrans" cxnId="{7D8BB77B-4E51-4A1E-B2C0-E9C6B2872C93}">
      <dgm:prSet/>
      <dgm:spPr/>
      <dgm:t>
        <a:bodyPr/>
        <a:lstStyle/>
        <a:p>
          <a:endParaRPr lang="en-US"/>
        </a:p>
      </dgm:t>
    </dgm:pt>
    <dgm:pt modelId="{70760F23-6E0E-4284-AA30-A516A14C2630}" type="sibTrans" cxnId="{7D8BB77B-4E51-4A1E-B2C0-E9C6B2872C93}">
      <dgm:prSet/>
      <dgm:spPr/>
      <dgm:t>
        <a:bodyPr/>
        <a:lstStyle/>
        <a:p>
          <a:endParaRPr lang="en-US"/>
        </a:p>
      </dgm:t>
    </dgm:pt>
    <dgm:pt modelId="{994F4125-16D4-4F77-87F0-8FBA0B44A76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Упражнения для поддержки и самопомощи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endParaRPr lang="en-US" sz="1600" dirty="0">
            <a:latin typeface="Montserrat" panose="00000500000000000000" pitchFamily="2" charset="-52"/>
          </a:endParaRPr>
        </a:p>
      </dgm:t>
    </dgm:pt>
    <dgm:pt modelId="{32FF8337-15E7-46D2-873C-490ED0604843}" type="parTrans" cxnId="{B63478A1-A9E8-41F7-B540-47C7A3B8F945}">
      <dgm:prSet/>
      <dgm:spPr/>
      <dgm:t>
        <a:bodyPr/>
        <a:lstStyle/>
        <a:p>
          <a:endParaRPr lang="en-US"/>
        </a:p>
      </dgm:t>
    </dgm:pt>
    <dgm:pt modelId="{721BDA80-2D75-4A31-A893-EB15005B4A20}" type="sibTrans" cxnId="{B63478A1-A9E8-41F7-B540-47C7A3B8F945}">
      <dgm:prSet/>
      <dgm:spPr/>
      <dgm:t>
        <a:bodyPr/>
        <a:lstStyle/>
        <a:p>
          <a:endParaRPr lang="en-US"/>
        </a:p>
      </dgm:t>
    </dgm:pt>
    <dgm:pt modelId="{77E0A423-0BAF-4F4D-971B-5D1DBD6C8EF0}">
      <dgm:prSet custT="1"/>
      <dgm:spPr>
        <a:solidFill>
          <a:schemeClr val="accent4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latin typeface="Montserrat" panose="00000500000000000000" pitchFamily="2" charset="-5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Актерская игра: имитация звуков, </a:t>
          </a:r>
          <a:r>
            <a:rPr lang="ru-RU" sz="2000" dirty="0" err="1">
              <a:solidFill>
                <a:schemeClr val="tx1"/>
              </a:solidFill>
              <a:latin typeface="Montserrat" panose="00000500000000000000" pitchFamily="2" charset="-52"/>
            </a:rPr>
            <a:t>сторителлинг</a:t>
          </a: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 «Индийский театр»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endParaRPr lang="en-US" sz="1600" dirty="0">
            <a:latin typeface="Montserrat" panose="00000500000000000000" pitchFamily="2" charset="-52"/>
          </a:endParaRPr>
        </a:p>
      </dgm:t>
    </dgm:pt>
    <dgm:pt modelId="{945CB02F-D3AB-4203-8120-E37B141243CF}" type="parTrans" cxnId="{05ADD316-745C-4E87-91E5-2C1AE585E34F}">
      <dgm:prSet/>
      <dgm:spPr/>
      <dgm:t>
        <a:bodyPr/>
        <a:lstStyle/>
        <a:p>
          <a:endParaRPr lang="en-US"/>
        </a:p>
      </dgm:t>
    </dgm:pt>
    <dgm:pt modelId="{FDE2834A-8C7C-40E0-B2E8-3D44B625E5EB}" type="sibTrans" cxnId="{05ADD316-745C-4E87-91E5-2C1AE585E34F}">
      <dgm:prSet/>
      <dgm:spPr/>
      <dgm:t>
        <a:bodyPr/>
        <a:lstStyle/>
        <a:p>
          <a:endParaRPr lang="en-US"/>
        </a:p>
      </dgm:t>
    </dgm:pt>
    <dgm:pt modelId="{50651908-823D-4065-88C2-D87D431975A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Montserrat" panose="00000500000000000000" pitchFamily="2" charset="-52"/>
            </a:rPr>
            <a:t>Демонстрация сувениров, вещей и продуктов в объеме</a:t>
          </a:r>
          <a:endParaRPr lang="en-US" sz="2000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4EA86051-BBBA-466B-A71F-8FBB4B3460ED}" type="parTrans" cxnId="{8216DBB4-3F07-4786-A562-E8CFBF7B35C7}">
      <dgm:prSet/>
      <dgm:spPr/>
      <dgm:t>
        <a:bodyPr/>
        <a:lstStyle/>
        <a:p>
          <a:endParaRPr lang="en-US"/>
        </a:p>
      </dgm:t>
    </dgm:pt>
    <dgm:pt modelId="{DD523CE9-2129-409A-B5D0-128FBD377E91}" type="sibTrans" cxnId="{8216DBB4-3F07-4786-A562-E8CFBF7B35C7}">
      <dgm:prSet/>
      <dgm:spPr/>
      <dgm:t>
        <a:bodyPr/>
        <a:lstStyle/>
        <a:p>
          <a:endParaRPr lang="en-US"/>
        </a:p>
      </dgm:t>
    </dgm:pt>
    <dgm:pt modelId="{DCD4298F-9A31-452C-A6B7-156529EC75C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Montserrat" panose="00000500000000000000" pitchFamily="2" charset="-52"/>
            </a:rPr>
            <a:t>Завершение занятия, благодарности</a:t>
          </a:r>
          <a:endParaRPr lang="en-US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3B456C02-DA71-4347-917D-0C6BF286EF1C}" type="parTrans" cxnId="{9B5D3AFD-8D07-476C-81F4-A82E454257DF}">
      <dgm:prSet/>
      <dgm:spPr/>
      <dgm:t>
        <a:bodyPr/>
        <a:lstStyle/>
        <a:p>
          <a:endParaRPr lang="ru-RU"/>
        </a:p>
      </dgm:t>
    </dgm:pt>
    <dgm:pt modelId="{665DC620-7CC2-4CC1-882A-144C0D6C84EA}" type="sibTrans" cxnId="{9B5D3AFD-8D07-476C-81F4-A82E454257DF}">
      <dgm:prSet/>
      <dgm:spPr/>
      <dgm:t>
        <a:bodyPr/>
        <a:lstStyle/>
        <a:p>
          <a:endParaRPr lang="ru-RU"/>
        </a:p>
      </dgm:t>
    </dgm:pt>
    <dgm:pt modelId="{FE353286-13D7-4D1D-A969-5583997B3D5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  <a:latin typeface="Montserrat" panose="00000500000000000000" pitchFamily="2" charset="-52"/>
            </a:rPr>
            <a:t>Раскрашивание заранее подобранных и распечатанных раскрасок</a:t>
          </a:r>
          <a:endParaRPr lang="en-US" dirty="0">
            <a:solidFill>
              <a:schemeClr val="tx1"/>
            </a:solidFill>
            <a:latin typeface="Montserrat" panose="00000500000000000000" pitchFamily="2" charset="-52"/>
          </a:endParaRPr>
        </a:p>
      </dgm:t>
    </dgm:pt>
    <dgm:pt modelId="{4F64D392-F968-4EFE-8A1A-E11FC268BB13}" type="parTrans" cxnId="{BFE251D6-0F99-4DAD-A0BD-4F2E660361F1}">
      <dgm:prSet/>
      <dgm:spPr/>
      <dgm:t>
        <a:bodyPr/>
        <a:lstStyle/>
        <a:p>
          <a:endParaRPr lang="ru-RU"/>
        </a:p>
      </dgm:t>
    </dgm:pt>
    <dgm:pt modelId="{8D9066F1-86A4-4FA7-BD00-74F5EDBEC02E}" type="sibTrans" cxnId="{BFE251D6-0F99-4DAD-A0BD-4F2E660361F1}">
      <dgm:prSet/>
      <dgm:spPr/>
      <dgm:t>
        <a:bodyPr/>
        <a:lstStyle/>
        <a:p>
          <a:endParaRPr lang="ru-RU"/>
        </a:p>
      </dgm:t>
    </dgm:pt>
    <dgm:pt modelId="{F405A067-CEC9-49BE-92B8-7C5464C0024C}" type="pres">
      <dgm:prSet presAssocID="{530A427A-A83D-4D1D-AE71-19905E7CD37B}" presName="diagram" presStyleCnt="0">
        <dgm:presLayoutVars>
          <dgm:dir/>
          <dgm:resizeHandles val="exact"/>
        </dgm:presLayoutVars>
      </dgm:prSet>
      <dgm:spPr/>
    </dgm:pt>
    <dgm:pt modelId="{5D690766-4DFE-4BE7-ADCF-ACCF90DE07F0}" type="pres">
      <dgm:prSet presAssocID="{125AA93E-82F0-47DB-9B14-7D62E5DE84DA}" presName="node" presStyleLbl="node1" presStyleIdx="0" presStyleCnt="11" custLinFactNeighborX="-167" custLinFactNeighborY="-924">
        <dgm:presLayoutVars>
          <dgm:bulletEnabled val="1"/>
        </dgm:presLayoutVars>
      </dgm:prSet>
      <dgm:spPr/>
    </dgm:pt>
    <dgm:pt modelId="{BDDC3930-2E28-409E-989E-27F934B333F0}" type="pres">
      <dgm:prSet presAssocID="{D2270E50-8940-4DE8-875B-0185E191FBE8}" presName="sibTrans" presStyleCnt="0"/>
      <dgm:spPr/>
    </dgm:pt>
    <dgm:pt modelId="{1681A7AC-76C5-4FD2-92A2-94D720B4033D}" type="pres">
      <dgm:prSet presAssocID="{BFB74AF7-5B2E-4CCC-9120-C7E4CF524243}" presName="node" presStyleLbl="node1" presStyleIdx="1" presStyleCnt="11">
        <dgm:presLayoutVars>
          <dgm:bulletEnabled val="1"/>
        </dgm:presLayoutVars>
      </dgm:prSet>
      <dgm:spPr/>
    </dgm:pt>
    <dgm:pt modelId="{64D52A84-99C5-4F1E-BE63-10821F4BD52B}" type="pres">
      <dgm:prSet presAssocID="{2F4369C0-35AE-4123-ABD2-686C52C458A6}" presName="sibTrans" presStyleCnt="0"/>
      <dgm:spPr/>
    </dgm:pt>
    <dgm:pt modelId="{7B4409B2-85E1-4FC4-8E53-F51F7B806B6F}" type="pres">
      <dgm:prSet presAssocID="{FEF14C04-9763-49AF-B5FB-78D09E9CC2B2}" presName="node" presStyleLbl="node1" presStyleIdx="2" presStyleCnt="11">
        <dgm:presLayoutVars>
          <dgm:bulletEnabled val="1"/>
        </dgm:presLayoutVars>
      </dgm:prSet>
      <dgm:spPr/>
    </dgm:pt>
    <dgm:pt modelId="{7A77ADB0-A7C2-424A-A599-969C78F4DA5D}" type="pres">
      <dgm:prSet presAssocID="{EF126F79-3D87-4D6E-831A-7DE601933BD8}" presName="sibTrans" presStyleCnt="0"/>
      <dgm:spPr/>
    </dgm:pt>
    <dgm:pt modelId="{1C172743-987C-49ED-8797-ADC0A385BB48}" type="pres">
      <dgm:prSet presAssocID="{B1B9BC8E-EE50-43CE-84DD-DC8F6105FF08}" presName="node" presStyleLbl="node1" presStyleIdx="3" presStyleCnt="11">
        <dgm:presLayoutVars>
          <dgm:bulletEnabled val="1"/>
        </dgm:presLayoutVars>
      </dgm:prSet>
      <dgm:spPr/>
    </dgm:pt>
    <dgm:pt modelId="{9EEAEDE6-4C8F-4AF6-902E-A320069413DB}" type="pres">
      <dgm:prSet presAssocID="{C0CE4D63-206C-4C31-90B8-CA289493C601}" presName="sibTrans" presStyleCnt="0"/>
      <dgm:spPr/>
    </dgm:pt>
    <dgm:pt modelId="{80442689-CAFD-4F7E-A590-7C4BE732BF27}" type="pres">
      <dgm:prSet presAssocID="{4FAE98E8-AB01-4944-9DD8-A7655E4F35EA}" presName="node" presStyleLbl="node1" presStyleIdx="4" presStyleCnt="11">
        <dgm:presLayoutVars>
          <dgm:bulletEnabled val="1"/>
        </dgm:presLayoutVars>
      </dgm:prSet>
      <dgm:spPr/>
    </dgm:pt>
    <dgm:pt modelId="{50DCD201-1E1A-46C7-B6CC-1D7C559C5919}" type="pres">
      <dgm:prSet presAssocID="{08EAEA00-C049-472B-A15F-68A8412B956A}" presName="sibTrans" presStyleCnt="0"/>
      <dgm:spPr/>
    </dgm:pt>
    <dgm:pt modelId="{26B131AF-91CB-476C-86B3-DE9F4D943DAA}" type="pres">
      <dgm:prSet presAssocID="{BB48C2F2-4DD5-42FE-8B88-8043BF7E9611}" presName="node" presStyleLbl="node1" presStyleIdx="5" presStyleCnt="11" custScaleY="100218">
        <dgm:presLayoutVars>
          <dgm:bulletEnabled val="1"/>
        </dgm:presLayoutVars>
      </dgm:prSet>
      <dgm:spPr/>
    </dgm:pt>
    <dgm:pt modelId="{1EAEE197-BDC3-4273-BAD9-1896BC5E17B5}" type="pres">
      <dgm:prSet presAssocID="{70760F23-6E0E-4284-AA30-A516A14C2630}" presName="sibTrans" presStyleCnt="0"/>
      <dgm:spPr/>
    </dgm:pt>
    <dgm:pt modelId="{F42310A9-72D9-4BA9-85A6-5160F4D3682F}" type="pres">
      <dgm:prSet presAssocID="{994F4125-16D4-4F77-87F0-8FBA0B44A764}" presName="node" presStyleLbl="node1" presStyleIdx="6" presStyleCnt="11">
        <dgm:presLayoutVars>
          <dgm:bulletEnabled val="1"/>
        </dgm:presLayoutVars>
      </dgm:prSet>
      <dgm:spPr/>
    </dgm:pt>
    <dgm:pt modelId="{927EED44-F950-419A-B8A6-D0DD757A2B28}" type="pres">
      <dgm:prSet presAssocID="{721BDA80-2D75-4A31-A893-EB15005B4A20}" presName="sibTrans" presStyleCnt="0"/>
      <dgm:spPr/>
    </dgm:pt>
    <dgm:pt modelId="{AF32F857-F11D-49C5-AD6F-94B7A52F7A80}" type="pres">
      <dgm:prSet presAssocID="{77E0A423-0BAF-4F4D-971B-5D1DBD6C8EF0}" presName="node" presStyleLbl="node1" presStyleIdx="7" presStyleCnt="11">
        <dgm:presLayoutVars>
          <dgm:bulletEnabled val="1"/>
        </dgm:presLayoutVars>
      </dgm:prSet>
      <dgm:spPr/>
    </dgm:pt>
    <dgm:pt modelId="{82687930-DD9B-4B2F-ADF8-7F11CB8177BB}" type="pres">
      <dgm:prSet presAssocID="{FDE2834A-8C7C-40E0-B2E8-3D44B625E5EB}" presName="sibTrans" presStyleCnt="0"/>
      <dgm:spPr/>
    </dgm:pt>
    <dgm:pt modelId="{6C53614E-7D7B-4CCA-8B3F-14786432BACC}" type="pres">
      <dgm:prSet presAssocID="{50651908-823D-4065-88C2-D87D431975AB}" presName="node" presStyleLbl="node1" presStyleIdx="8" presStyleCnt="11" custLinFactX="9920" custLinFactNeighborX="100000" custLinFactNeighborY="852">
        <dgm:presLayoutVars>
          <dgm:bulletEnabled val="1"/>
        </dgm:presLayoutVars>
      </dgm:prSet>
      <dgm:spPr/>
    </dgm:pt>
    <dgm:pt modelId="{A459A3E3-7364-42C7-8C2E-72FE31FC61BA}" type="pres">
      <dgm:prSet presAssocID="{DD523CE9-2129-409A-B5D0-128FBD377E91}" presName="sibTrans" presStyleCnt="0"/>
      <dgm:spPr/>
    </dgm:pt>
    <dgm:pt modelId="{5E6A844A-5352-47BC-B74A-F5600AB070AC}" type="pres">
      <dgm:prSet presAssocID="{DCD4298F-9A31-452C-A6B7-156529EC75CA}" presName="node" presStyleLbl="node1" presStyleIdx="9" presStyleCnt="11" custLinFactX="15694" custLinFactNeighborX="100000" custLinFactNeighborY="1689">
        <dgm:presLayoutVars>
          <dgm:bulletEnabled val="1"/>
        </dgm:presLayoutVars>
      </dgm:prSet>
      <dgm:spPr/>
    </dgm:pt>
    <dgm:pt modelId="{A4248452-1888-41D8-9519-F9E2AB179D62}" type="pres">
      <dgm:prSet presAssocID="{665DC620-7CC2-4CC1-882A-144C0D6C84EA}" presName="sibTrans" presStyleCnt="0"/>
      <dgm:spPr/>
    </dgm:pt>
    <dgm:pt modelId="{BCA9DCDF-ACD8-4140-A8CD-5D607A783CA4}" type="pres">
      <dgm:prSet presAssocID="{FE353286-13D7-4D1D-A969-5583997B3D5E}" presName="node" presStyleLbl="node1" presStyleIdx="10" presStyleCnt="11" custScaleY="100218" custLinFactX="-100000" custLinFactNeighborX="-124027" custLinFactNeighborY="1439">
        <dgm:presLayoutVars>
          <dgm:bulletEnabled val="1"/>
        </dgm:presLayoutVars>
      </dgm:prSet>
      <dgm:spPr/>
    </dgm:pt>
  </dgm:ptLst>
  <dgm:cxnLst>
    <dgm:cxn modelId="{C2E66F01-F984-4389-A7D9-630C60D34ACA}" type="presOf" srcId="{50651908-823D-4065-88C2-D87D431975AB}" destId="{6C53614E-7D7B-4CCA-8B3F-14786432BACC}" srcOrd="0" destOrd="0" presId="urn:microsoft.com/office/officeart/2005/8/layout/default"/>
    <dgm:cxn modelId="{05ADD316-745C-4E87-91E5-2C1AE585E34F}" srcId="{530A427A-A83D-4D1D-AE71-19905E7CD37B}" destId="{77E0A423-0BAF-4F4D-971B-5D1DBD6C8EF0}" srcOrd="7" destOrd="0" parTransId="{945CB02F-D3AB-4203-8120-E37B141243CF}" sibTransId="{FDE2834A-8C7C-40E0-B2E8-3D44B625E5EB}"/>
    <dgm:cxn modelId="{885EF930-530A-4C17-903D-A92812012A14}" type="presOf" srcId="{994F4125-16D4-4F77-87F0-8FBA0B44A764}" destId="{F42310A9-72D9-4BA9-85A6-5160F4D3682F}" srcOrd="0" destOrd="0" presId="urn:microsoft.com/office/officeart/2005/8/layout/default"/>
    <dgm:cxn modelId="{D86A5D33-F2B4-45C1-996A-D40E212A62B8}" type="presOf" srcId="{FE353286-13D7-4D1D-A969-5583997B3D5E}" destId="{BCA9DCDF-ACD8-4140-A8CD-5D607A783CA4}" srcOrd="0" destOrd="0" presId="urn:microsoft.com/office/officeart/2005/8/layout/default"/>
    <dgm:cxn modelId="{0583F361-455F-4F62-A1CC-27A9225AB10C}" type="presOf" srcId="{77E0A423-0BAF-4F4D-971B-5D1DBD6C8EF0}" destId="{AF32F857-F11D-49C5-AD6F-94B7A52F7A80}" srcOrd="0" destOrd="0" presId="urn:microsoft.com/office/officeart/2005/8/layout/default"/>
    <dgm:cxn modelId="{B9354D43-C848-462C-B34E-3B003DAB9798}" srcId="{530A427A-A83D-4D1D-AE71-19905E7CD37B}" destId="{4FAE98E8-AB01-4944-9DD8-A7655E4F35EA}" srcOrd="4" destOrd="0" parTransId="{1C9555BB-D07C-49A4-BE8E-DEF6DE07129A}" sibTransId="{08EAEA00-C049-472B-A15F-68A8412B956A}"/>
    <dgm:cxn modelId="{431CB14A-AF51-46F2-958A-456E6FFEF9A0}" srcId="{530A427A-A83D-4D1D-AE71-19905E7CD37B}" destId="{FEF14C04-9763-49AF-B5FB-78D09E9CC2B2}" srcOrd="2" destOrd="0" parTransId="{96DCAD0E-EABB-4E03-86F9-280C30BEE5AE}" sibTransId="{EF126F79-3D87-4D6E-831A-7DE601933BD8}"/>
    <dgm:cxn modelId="{6DCA6451-BA46-41CD-B2A7-38A0EAB97159}" srcId="{530A427A-A83D-4D1D-AE71-19905E7CD37B}" destId="{B1B9BC8E-EE50-43CE-84DD-DC8F6105FF08}" srcOrd="3" destOrd="0" parTransId="{8EE29945-137E-4F37-BFF3-0628B7AF1758}" sibTransId="{C0CE4D63-206C-4C31-90B8-CA289493C601}"/>
    <dgm:cxn modelId="{7D8BB77B-4E51-4A1E-B2C0-E9C6B2872C93}" srcId="{530A427A-A83D-4D1D-AE71-19905E7CD37B}" destId="{BB48C2F2-4DD5-42FE-8B88-8043BF7E9611}" srcOrd="5" destOrd="0" parTransId="{189E8ACE-9679-4A35-8604-D9FE500D36FF}" sibTransId="{70760F23-6E0E-4284-AA30-A516A14C2630}"/>
    <dgm:cxn modelId="{E908F17E-03B2-4DEA-B0E4-BBE222EA0B2E}" type="presOf" srcId="{DCD4298F-9A31-452C-A6B7-156529EC75CA}" destId="{5E6A844A-5352-47BC-B74A-F5600AB070AC}" srcOrd="0" destOrd="0" presId="urn:microsoft.com/office/officeart/2005/8/layout/default"/>
    <dgm:cxn modelId="{627D8E87-A37D-46A7-9316-42A48B129440}" srcId="{530A427A-A83D-4D1D-AE71-19905E7CD37B}" destId="{BFB74AF7-5B2E-4CCC-9120-C7E4CF524243}" srcOrd="1" destOrd="0" parTransId="{E96CC8C2-68CA-4D96-92E6-042C0AA9A6F0}" sibTransId="{2F4369C0-35AE-4123-ABD2-686C52C458A6}"/>
    <dgm:cxn modelId="{717FB988-8528-4A8C-9072-75031E737BFE}" type="presOf" srcId="{B1B9BC8E-EE50-43CE-84DD-DC8F6105FF08}" destId="{1C172743-987C-49ED-8797-ADC0A385BB48}" srcOrd="0" destOrd="0" presId="urn:microsoft.com/office/officeart/2005/8/layout/default"/>
    <dgm:cxn modelId="{F9B3FD8A-A946-4132-9ABD-788D29D6813B}" type="presOf" srcId="{125AA93E-82F0-47DB-9B14-7D62E5DE84DA}" destId="{5D690766-4DFE-4BE7-ADCF-ACCF90DE07F0}" srcOrd="0" destOrd="0" presId="urn:microsoft.com/office/officeart/2005/8/layout/default"/>
    <dgm:cxn modelId="{B63478A1-A9E8-41F7-B540-47C7A3B8F945}" srcId="{530A427A-A83D-4D1D-AE71-19905E7CD37B}" destId="{994F4125-16D4-4F77-87F0-8FBA0B44A764}" srcOrd="6" destOrd="0" parTransId="{32FF8337-15E7-46D2-873C-490ED0604843}" sibTransId="{721BDA80-2D75-4A31-A893-EB15005B4A20}"/>
    <dgm:cxn modelId="{8216DBB4-3F07-4786-A562-E8CFBF7B35C7}" srcId="{530A427A-A83D-4D1D-AE71-19905E7CD37B}" destId="{50651908-823D-4065-88C2-D87D431975AB}" srcOrd="8" destOrd="0" parTransId="{4EA86051-BBBA-466B-A71F-8FBB4B3460ED}" sibTransId="{DD523CE9-2129-409A-B5D0-128FBD377E91}"/>
    <dgm:cxn modelId="{38999DB6-7832-4B0B-9070-AE3F65A4BEF1}" type="presOf" srcId="{FEF14C04-9763-49AF-B5FB-78D09E9CC2B2}" destId="{7B4409B2-85E1-4FC4-8E53-F51F7B806B6F}" srcOrd="0" destOrd="0" presId="urn:microsoft.com/office/officeart/2005/8/layout/default"/>
    <dgm:cxn modelId="{7F7582C7-6C3D-4F87-A6A6-28B0795BC5BC}" srcId="{530A427A-A83D-4D1D-AE71-19905E7CD37B}" destId="{125AA93E-82F0-47DB-9B14-7D62E5DE84DA}" srcOrd="0" destOrd="0" parTransId="{842D944D-DE1C-4BF0-B811-60B24313E31F}" sibTransId="{D2270E50-8940-4DE8-875B-0185E191FBE8}"/>
    <dgm:cxn modelId="{BFE251D6-0F99-4DAD-A0BD-4F2E660361F1}" srcId="{530A427A-A83D-4D1D-AE71-19905E7CD37B}" destId="{FE353286-13D7-4D1D-A969-5583997B3D5E}" srcOrd="10" destOrd="0" parTransId="{4F64D392-F968-4EFE-8A1A-E11FC268BB13}" sibTransId="{8D9066F1-86A4-4FA7-BD00-74F5EDBEC02E}"/>
    <dgm:cxn modelId="{DE2EC9D6-D44F-4477-9E30-402248F79C13}" type="presOf" srcId="{BFB74AF7-5B2E-4CCC-9120-C7E4CF524243}" destId="{1681A7AC-76C5-4FD2-92A2-94D720B4033D}" srcOrd="0" destOrd="0" presId="urn:microsoft.com/office/officeart/2005/8/layout/default"/>
    <dgm:cxn modelId="{77DB3DEF-4A76-493F-8B67-1293BF9F65C1}" type="presOf" srcId="{4FAE98E8-AB01-4944-9DD8-A7655E4F35EA}" destId="{80442689-CAFD-4F7E-A590-7C4BE732BF27}" srcOrd="0" destOrd="0" presId="urn:microsoft.com/office/officeart/2005/8/layout/default"/>
    <dgm:cxn modelId="{F2AD80F6-0DCC-4F30-B618-6C825479C871}" type="presOf" srcId="{BB48C2F2-4DD5-42FE-8B88-8043BF7E9611}" destId="{26B131AF-91CB-476C-86B3-DE9F4D943DAA}" srcOrd="0" destOrd="0" presId="urn:microsoft.com/office/officeart/2005/8/layout/default"/>
    <dgm:cxn modelId="{9DC6C3F6-951E-48B5-8280-F669F5142A97}" type="presOf" srcId="{530A427A-A83D-4D1D-AE71-19905E7CD37B}" destId="{F405A067-CEC9-49BE-92B8-7C5464C0024C}" srcOrd="0" destOrd="0" presId="urn:microsoft.com/office/officeart/2005/8/layout/default"/>
    <dgm:cxn modelId="{9B5D3AFD-8D07-476C-81F4-A82E454257DF}" srcId="{530A427A-A83D-4D1D-AE71-19905E7CD37B}" destId="{DCD4298F-9A31-452C-A6B7-156529EC75CA}" srcOrd="9" destOrd="0" parTransId="{3B456C02-DA71-4347-917D-0C6BF286EF1C}" sibTransId="{665DC620-7CC2-4CC1-882A-144C0D6C84EA}"/>
    <dgm:cxn modelId="{1BD2B10F-8A80-4E09-9EC6-9CFD9E30AE71}" type="presParOf" srcId="{F405A067-CEC9-49BE-92B8-7C5464C0024C}" destId="{5D690766-4DFE-4BE7-ADCF-ACCF90DE07F0}" srcOrd="0" destOrd="0" presId="urn:microsoft.com/office/officeart/2005/8/layout/default"/>
    <dgm:cxn modelId="{CB436306-4E9E-461F-BF53-BD4A47F651FF}" type="presParOf" srcId="{F405A067-CEC9-49BE-92B8-7C5464C0024C}" destId="{BDDC3930-2E28-409E-989E-27F934B333F0}" srcOrd="1" destOrd="0" presId="urn:microsoft.com/office/officeart/2005/8/layout/default"/>
    <dgm:cxn modelId="{644305C6-A488-4CD6-94F1-15BB025A9D94}" type="presParOf" srcId="{F405A067-CEC9-49BE-92B8-7C5464C0024C}" destId="{1681A7AC-76C5-4FD2-92A2-94D720B4033D}" srcOrd="2" destOrd="0" presId="urn:microsoft.com/office/officeart/2005/8/layout/default"/>
    <dgm:cxn modelId="{805F882E-62CF-4BA8-8BF5-D4816A1C0C2F}" type="presParOf" srcId="{F405A067-CEC9-49BE-92B8-7C5464C0024C}" destId="{64D52A84-99C5-4F1E-BE63-10821F4BD52B}" srcOrd="3" destOrd="0" presId="urn:microsoft.com/office/officeart/2005/8/layout/default"/>
    <dgm:cxn modelId="{800E748F-C98F-4994-909F-C8E114A1181C}" type="presParOf" srcId="{F405A067-CEC9-49BE-92B8-7C5464C0024C}" destId="{7B4409B2-85E1-4FC4-8E53-F51F7B806B6F}" srcOrd="4" destOrd="0" presId="urn:microsoft.com/office/officeart/2005/8/layout/default"/>
    <dgm:cxn modelId="{0446CD8E-7723-4511-B4D3-9B3680FF3564}" type="presParOf" srcId="{F405A067-CEC9-49BE-92B8-7C5464C0024C}" destId="{7A77ADB0-A7C2-424A-A599-969C78F4DA5D}" srcOrd="5" destOrd="0" presId="urn:microsoft.com/office/officeart/2005/8/layout/default"/>
    <dgm:cxn modelId="{B28FAB1E-B56C-4116-A9B4-3100EF772569}" type="presParOf" srcId="{F405A067-CEC9-49BE-92B8-7C5464C0024C}" destId="{1C172743-987C-49ED-8797-ADC0A385BB48}" srcOrd="6" destOrd="0" presId="urn:microsoft.com/office/officeart/2005/8/layout/default"/>
    <dgm:cxn modelId="{CAA4E4B1-865A-4804-B09A-21C1BD960920}" type="presParOf" srcId="{F405A067-CEC9-49BE-92B8-7C5464C0024C}" destId="{9EEAEDE6-4C8F-4AF6-902E-A320069413DB}" srcOrd="7" destOrd="0" presId="urn:microsoft.com/office/officeart/2005/8/layout/default"/>
    <dgm:cxn modelId="{005F782D-F086-40D4-BBFF-7FEEF07EA663}" type="presParOf" srcId="{F405A067-CEC9-49BE-92B8-7C5464C0024C}" destId="{80442689-CAFD-4F7E-A590-7C4BE732BF27}" srcOrd="8" destOrd="0" presId="urn:microsoft.com/office/officeart/2005/8/layout/default"/>
    <dgm:cxn modelId="{3B64BBEE-1EAF-4F1B-BC28-46FA1C26E67B}" type="presParOf" srcId="{F405A067-CEC9-49BE-92B8-7C5464C0024C}" destId="{50DCD201-1E1A-46C7-B6CC-1D7C559C5919}" srcOrd="9" destOrd="0" presId="urn:microsoft.com/office/officeart/2005/8/layout/default"/>
    <dgm:cxn modelId="{FC6028A8-AE81-41B5-86F5-411BE421591D}" type="presParOf" srcId="{F405A067-CEC9-49BE-92B8-7C5464C0024C}" destId="{26B131AF-91CB-476C-86B3-DE9F4D943DAA}" srcOrd="10" destOrd="0" presId="urn:microsoft.com/office/officeart/2005/8/layout/default"/>
    <dgm:cxn modelId="{261779EA-A9B6-426B-B3FF-0A69974B8997}" type="presParOf" srcId="{F405A067-CEC9-49BE-92B8-7C5464C0024C}" destId="{1EAEE197-BDC3-4273-BAD9-1896BC5E17B5}" srcOrd="11" destOrd="0" presId="urn:microsoft.com/office/officeart/2005/8/layout/default"/>
    <dgm:cxn modelId="{EF02C962-95B6-4735-820E-2C02EB9815CD}" type="presParOf" srcId="{F405A067-CEC9-49BE-92B8-7C5464C0024C}" destId="{F42310A9-72D9-4BA9-85A6-5160F4D3682F}" srcOrd="12" destOrd="0" presId="urn:microsoft.com/office/officeart/2005/8/layout/default"/>
    <dgm:cxn modelId="{F7965114-99E6-4301-A9DF-755AC6723F5C}" type="presParOf" srcId="{F405A067-CEC9-49BE-92B8-7C5464C0024C}" destId="{927EED44-F950-419A-B8A6-D0DD757A2B28}" srcOrd="13" destOrd="0" presId="urn:microsoft.com/office/officeart/2005/8/layout/default"/>
    <dgm:cxn modelId="{29DA0DC7-D752-4BF3-B38E-EB4AFA5EA254}" type="presParOf" srcId="{F405A067-CEC9-49BE-92B8-7C5464C0024C}" destId="{AF32F857-F11D-49C5-AD6F-94B7A52F7A80}" srcOrd="14" destOrd="0" presId="urn:microsoft.com/office/officeart/2005/8/layout/default"/>
    <dgm:cxn modelId="{4FADE6E0-9B36-4FB7-986C-AD93E06B1910}" type="presParOf" srcId="{F405A067-CEC9-49BE-92B8-7C5464C0024C}" destId="{82687930-DD9B-4B2F-ADF8-7F11CB8177BB}" srcOrd="15" destOrd="0" presId="urn:microsoft.com/office/officeart/2005/8/layout/default"/>
    <dgm:cxn modelId="{230F3B18-D732-44D1-9142-7F7F5C32C67F}" type="presParOf" srcId="{F405A067-CEC9-49BE-92B8-7C5464C0024C}" destId="{6C53614E-7D7B-4CCA-8B3F-14786432BACC}" srcOrd="16" destOrd="0" presId="urn:microsoft.com/office/officeart/2005/8/layout/default"/>
    <dgm:cxn modelId="{61EA4C7A-DFE8-4E4B-91C0-AE5D02AC065F}" type="presParOf" srcId="{F405A067-CEC9-49BE-92B8-7C5464C0024C}" destId="{A459A3E3-7364-42C7-8C2E-72FE31FC61BA}" srcOrd="17" destOrd="0" presId="urn:microsoft.com/office/officeart/2005/8/layout/default"/>
    <dgm:cxn modelId="{97342BAA-7752-47EE-9843-0582B03AC4D9}" type="presParOf" srcId="{F405A067-CEC9-49BE-92B8-7C5464C0024C}" destId="{5E6A844A-5352-47BC-B74A-F5600AB070AC}" srcOrd="18" destOrd="0" presId="urn:microsoft.com/office/officeart/2005/8/layout/default"/>
    <dgm:cxn modelId="{B90CDFFF-FF79-43ED-B43D-D091B9014C04}" type="presParOf" srcId="{F405A067-CEC9-49BE-92B8-7C5464C0024C}" destId="{A4248452-1888-41D8-9519-F9E2AB179D62}" srcOrd="19" destOrd="0" presId="urn:microsoft.com/office/officeart/2005/8/layout/default"/>
    <dgm:cxn modelId="{663EC104-D890-430A-8731-9D361606E099}" type="presParOf" srcId="{F405A067-CEC9-49BE-92B8-7C5464C0024C}" destId="{BCA9DCDF-ACD8-4140-A8CD-5D607A783CA4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A06C6-6303-443E-AD94-3CEF72CC258A}" type="doc">
      <dgm:prSet loTypeId="urn:microsoft.com/office/officeart/2005/8/layout/hierarchy1" loCatId="hierarchy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5FFC0EB-56D4-4712-B85C-2F7BA02E33B9}">
      <dgm:prSet custT="1"/>
      <dgm:spPr/>
      <dgm:t>
        <a:bodyPr/>
        <a:lstStyle/>
        <a:p>
          <a:pPr algn="ctr"/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Около </a:t>
          </a:r>
          <a:r>
            <a:rPr lang="en-US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4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2</a:t>
          </a:r>
          <a:r>
            <a:rPr lang="en-US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0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latin typeface="Montserrat" panose="00000500000000000000" pitchFamily="2" charset="-52"/>
            </a:rPr>
            <a:t>мероприятий, большинство из которых проводились онлайн</a:t>
          </a:r>
        </a:p>
        <a:p>
          <a:pPr algn="ctr"/>
          <a:r>
            <a:rPr lang="ru-RU" sz="2000" b="0" i="0" kern="1200" dirty="0">
              <a:latin typeface="Montserrat" panose="00000500000000000000" pitchFamily="2" charset="-52"/>
            </a:rPr>
            <a:t>(из них около 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40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rPr>
            <a:t>%</a:t>
          </a:r>
          <a:r>
            <a:rPr lang="ru-RU" sz="2000" b="0" i="0" kern="1200" dirty="0">
              <a:latin typeface="Montserrat" panose="00000500000000000000" pitchFamily="2" charset="-52"/>
            </a:rPr>
            <a:t> как волонтер, остальные – как преподаватель)</a:t>
          </a:r>
          <a:endParaRPr lang="en-US" sz="2000" b="0" kern="1200" dirty="0">
            <a:latin typeface="Montserrat" panose="00000500000000000000" pitchFamily="2" charset="-52"/>
          </a:endParaRPr>
        </a:p>
      </dgm:t>
    </dgm:pt>
    <dgm:pt modelId="{949FCF4E-11EE-40E7-99C0-0902F9A0E59D}" type="parTrans" cxnId="{14158FF5-02E0-49C7-9340-E8D7BFC6AF47}">
      <dgm:prSet/>
      <dgm:spPr/>
      <dgm:t>
        <a:bodyPr/>
        <a:lstStyle/>
        <a:p>
          <a:endParaRPr lang="en-US"/>
        </a:p>
      </dgm:t>
    </dgm:pt>
    <dgm:pt modelId="{78C86B5C-1DE1-44DE-8762-0439447B90A7}" type="sibTrans" cxnId="{14158FF5-02E0-49C7-9340-E8D7BFC6AF47}">
      <dgm:prSet/>
      <dgm:spPr/>
      <dgm:t>
        <a:bodyPr/>
        <a:lstStyle/>
        <a:p>
          <a:endParaRPr lang="en-US"/>
        </a:p>
      </dgm:t>
    </dgm:pt>
    <dgm:pt modelId="{1BBF9B73-30CD-4219-82A7-470947987E74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Около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150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 и мероприятия на дому в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49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субъектах РФ, а также с гражданами других стран (Казахстан, Словения, Чехия)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gm:t>
    </dgm:pt>
    <dgm:pt modelId="{929E7D1D-6FD5-4A78-B7BC-7C0C13A1A654}" type="parTrans" cxnId="{F2D08A62-9968-4AC9-B57C-9244F98E68E6}">
      <dgm:prSet/>
      <dgm:spPr/>
      <dgm:t>
        <a:bodyPr/>
        <a:lstStyle/>
        <a:p>
          <a:endParaRPr lang="en-US"/>
        </a:p>
      </dgm:t>
    </dgm:pt>
    <dgm:pt modelId="{3A4F7682-2E79-44F9-87BD-A081E6088855}" type="sibTrans" cxnId="{F2D08A62-9968-4AC9-B57C-9244F98E68E6}">
      <dgm:prSet/>
      <dgm:spPr/>
      <dgm:t>
        <a:bodyPr/>
        <a:lstStyle/>
        <a:p>
          <a:endParaRPr lang="en-US"/>
        </a:p>
      </dgm:t>
    </dgm:pt>
    <dgm:pt modelId="{6B290117-C4A2-485A-95E7-674030AD71CB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На каждом мероприятии: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учреждений;</a:t>
          </a:r>
          <a:r>
            <a:rPr lang="en-US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80+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уникальных участников от учреждений </a:t>
          </a:r>
        </a:p>
      </dgm:t>
    </dgm:pt>
    <dgm:pt modelId="{C40BD45B-372F-4DFA-BACE-EDB4F349FB2B}" type="parTrans" cxnId="{FE663FBA-463D-4BC4-A505-57B32CC7EBBC}">
      <dgm:prSet/>
      <dgm:spPr/>
      <dgm:t>
        <a:bodyPr/>
        <a:lstStyle/>
        <a:p>
          <a:endParaRPr lang="en-US"/>
        </a:p>
      </dgm:t>
    </dgm:pt>
    <dgm:pt modelId="{26DB03F1-90F5-4EA3-B0D3-D014D3066B03}" type="sibTrans" cxnId="{FE663FBA-463D-4BC4-A505-57B32CC7EBBC}">
      <dgm:prSet/>
      <dgm:spPr/>
      <dgm:t>
        <a:bodyPr/>
        <a:lstStyle/>
        <a:p>
          <a:endParaRPr lang="en-US"/>
        </a:p>
      </dgm:t>
    </dgm:pt>
    <dgm:pt modelId="{6C691410-9DB6-45EF-B089-E0E7DE0107E5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Каждое мероприятие длится 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5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минут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часов, чаще всего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gm:t>
    </dgm:pt>
    <dgm:pt modelId="{55B980EF-9946-4F6B-8C85-F06635BDF9BD}" type="parTrans" cxnId="{F3B81CE8-99B2-4D52-BB7B-1114D08A8FCC}">
      <dgm:prSet/>
      <dgm:spPr/>
      <dgm:t>
        <a:bodyPr/>
        <a:lstStyle/>
        <a:p>
          <a:endParaRPr lang="en-US"/>
        </a:p>
      </dgm:t>
    </dgm:pt>
    <dgm:pt modelId="{ADE27E0D-B5FD-49F3-A75D-958D8CCB67B9}" type="sibTrans" cxnId="{F3B81CE8-99B2-4D52-BB7B-1114D08A8FCC}">
      <dgm:prSet/>
      <dgm:spPr/>
      <dgm:t>
        <a:bodyPr/>
        <a:lstStyle/>
        <a:p>
          <a:endParaRPr lang="en-US"/>
        </a:p>
      </dgm:t>
    </dgm:pt>
    <dgm:pt modelId="{54CD039A-C6A4-4CF9-ABC4-938DD64390A1}" type="pres">
      <dgm:prSet presAssocID="{62EA06C6-6303-443E-AD94-3CEF72CC25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4502C1-6ED2-4815-9863-97DAF3B062B5}" type="pres">
      <dgm:prSet presAssocID="{C5FFC0EB-56D4-4712-B85C-2F7BA02E33B9}" presName="hierRoot1" presStyleCnt="0"/>
      <dgm:spPr/>
    </dgm:pt>
    <dgm:pt modelId="{B124CD5F-159A-4449-BE34-FCC278B85FF1}" type="pres">
      <dgm:prSet presAssocID="{C5FFC0EB-56D4-4712-B85C-2F7BA02E33B9}" presName="composite" presStyleCnt="0"/>
      <dgm:spPr/>
    </dgm:pt>
    <dgm:pt modelId="{A02EB4AF-3570-4E58-A0E8-073A1DB4765D}" type="pres">
      <dgm:prSet presAssocID="{C5FFC0EB-56D4-4712-B85C-2F7BA02E33B9}" presName="background" presStyleLbl="node0" presStyleIdx="0" presStyleCnt="4"/>
      <dgm:spPr>
        <a:solidFill>
          <a:schemeClr val="accent1"/>
        </a:solidFill>
      </dgm:spPr>
    </dgm:pt>
    <dgm:pt modelId="{6D3A8625-255C-479D-A7D5-9B85B5E9F04E}" type="pres">
      <dgm:prSet presAssocID="{C5FFC0EB-56D4-4712-B85C-2F7BA02E33B9}" presName="text" presStyleLbl="fgAcc0" presStyleIdx="0" presStyleCnt="4" custScaleX="171460" custScaleY="424029" custLinFactNeighborX="529" custLinFactNeighborY="1665">
        <dgm:presLayoutVars>
          <dgm:chPref val="3"/>
        </dgm:presLayoutVars>
      </dgm:prSet>
      <dgm:spPr/>
    </dgm:pt>
    <dgm:pt modelId="{F3F3C644-338B-496F-BA6A-6B95F55F29E0}" type="pres">
      <dgm:prSet presAssocID="{C5FFC0EB-56D4-4712-B85C-2F7BA02E33B9}" presName="hierChild2" presStyleCnt="0"/>
      <dgm:spPr/>
    </dgm:pt>
    <dgm:pt modelId="{D43EF167-EE89-4D5F-8854-3EBC177C1096}" type="pres">
      <dgm:prSet presAssocID="{1BBF9B73-30CD-4219-82A7-470947987E74}" presName="hierRoot1" presStyleCnt="0"/>
      <dgm:spPr/>
    </dgm:pt>
    <dgm:pt modelId="{FED4BD4E-0E5B-40CF-92E9-539775C4D6B3}" type="pres">
      <dgm:prSet presAssocID="{1BBF9B73-30CD-4219-82A7-470947987E74}" presName="composite" presStyleCnt="0"/>
      <dgm:spPr/>
    </dgm:pt>
    <dgm:pt modelId="{E8C2601B-91C5-461E-8D72-6B2B6D350A9B}" type="pres">
      <dgm:prSet presAssocID="{1BBF9B73-30CD-4219-82A7-470947987E74}" presName="background" presStyleLbl="node0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CB301D41-CB5B-46D1-9C23-0D8E1146F804}" type="pres">
      <dgm:prSet presAssocID="{1BBF9B73-30CD-4219-82A7-470947987E74}" presName="text" presStyleLbl="fgAcc0" presStyleIdx="1" presStyleCnt="4" custScaleX="153891" custScaleY="423610">
        <dgm:presLayoutVars>
          <dgm:chPref val="3"/>
        </dgm:presLayoutVars>
      </dgm:prSet>
      <dgm:spPr/>
    </dgm:pt>
    <dgm:pt modelId="{A7F93A0C-33DD-4668-A5B1-6EA700ACCE93}" type="pres">
      <dgm:prSet presAssocID="{1BBF9B73-30CD-4219-82A7-470947987E74}" presName="hierChild2" presStyleCnt="0"/>
      <dgm:spPr/>
    </dgm:pt>
    <dgm:pt modelId="{FE81E0E5-ACDF-43B8-9D91-FD7E924196E5}" type="pres">
      <dgm:prSet presAssocID="{6B290117-C4A2-485A-95E7-674030AD71CB}" presName="hierRoot1" presStyleCnt="0"/>
      <dgm:spPr/>
    </dgm:pt>
    <dgm:pt modelId="{86F0A168-E04D-44C4-B74A-B162C02D0858}" type="pres">
      <dgm:prSet presAssocID="{6B290117-C4A2-485A-95E7-674030AD71CB}" presName="composite" presStyleCnt="0"/>
      <dgm:spPr/>
    </dgm:pt>
    <dgm:pt modelId="{98297FC6-5DA1-422F-86F5-E810F8FB8BDD}" type="pres">
      <dgm:prSet presAssocID="{6B290117-C4A2-485A-95E7-674030AD71CB}" presName="background" presStyleLbl="node0" presStyleIdx="2" presStyleCnt="4"/>
      <dgm:spPr>
        <a:solidFill>
          <a:schemeClr val="accent1">
            <a:lumMod val="75000"/>
          </a:schemeClr>
        </a:solidFill>
      </dgm:spPr>
    </dgm:pt>
    <dgm:pt modelId="{CDAFC8CC-8485-47C5-84B8-A56F73473002}" type="pres">
      <dgm:prSet presAssocID="{6B290117-C4A2-485A-95E7-674030AD71CB}" presName="text" presStyleLbl="fgAcc0" presStyleIdx="2" presStyleCnt="4" custScaleX="174546" custScaleY="431379">
        <dgm:presLayoutVars>
          <dgm:chPref val="3"/>
        </dgm:presLayoutVars>
      </dgm:prSet>
      <dgm:spPr/>
    </dgm:pt>
    <dgm:pt modelId="{D9B9CE54-3085-4768-9FAB-7CBAEC77BD8A}" type="pres">
      <dgm:prSet presAssocID="{6B290117-C4A2-485A-95E7-674030AD71CB}" presName="hierChild2" presStyleCnt="0"/>
      <dgm:spPr/>
    </dgm:pt>
    <dgm:pt modelId="{2742E344-5636-477C-ACB5-C19071B7A477}" type="pres">
      <dgm:prSet presAssocID="{6C691410-9DB6-45EF-B089-E0E7DE0107E5}" presName="hierRoot1" presStyleCnt="0"/>
      <dgm:spPr/>
    </dgm:pt>
    <dgm:pt modelId="{DF60D966-DA18-4643-B6D3-50D1EF3483C3}" type="pres">
      <dgm:prSet presAssocID="{6C691410-9DB6-45EF-B089-E0E7DE0107E5}" presName="composite" presStyleCnt="0"/>
      <dgm:spPr/>
    </dgm:pt>
    <dgm:pt modelId="{5659E9BE-02D9-4DB6-8C88-38924D8B7109}" type="pres">
      <dgm:prSet presAssocID="{6C691410-9DB6-45EF-B089-E0E7DE0107E5}" presName="background" presStyleLbl="node0" presStyleIdx="3" presStyleCnt="4"/>
      <dgm:spPr/>
    </dgm:pt>
    <dgm:pt modelId="{92762500-F6DF-426E-8639-7B60085EF8DE}" type="pres">
      <dgm:prSet presAssocID="{6C691410-9DB6-45EF-B089-E0E7DE0107E5}" presName="text" presStyleLbl="fgAcc0" presStyleIdx="3" presStyleCnt="4" custScaleX="179008" custScaleY="427482">
        <dgm:presLayoutVars>
          <dgm:chPref val="3"/>
        </dgm:presLayoutVars>
      </dgm:prSet>
      <dgm:spPr/>
    </dgm:pt>
    <dgm:pt modelId="{A169AC6E-606E-44A6-8CF0-A7AFCF8969B7}" type="pres">
      <dgm:prSet presAssocID="{6C691410-9DB6-45EF-B089-E0E7DE0107E5}" presName="hierChild2" presStyleCnt="0"/>
      <dgm:spPr/>
    </dgm:pt>
  </dgm:ptLst>
  <dgm:cxnLst>
    <dgm:cxn modelId="{D268160B-3E1E-4B13-9FAF-D9C682FBEE84}" type="presOf" srcId="{1BBF9B73-30CD-4219-82A7-470947987E74}" destId="{CB301D41-CB5B-46D1-9C23-0D8E1146F804}" srcOrd="0" destOrd="0" presId="urn:microsoft.com/office/officeart/2005/8/layout/hierarchy1"/>
    <dgm:cxn modelId="{CCCF162E-57A2-4B8C-A4BE-324572141282}" type="presOf" srcId="{6B290117-C4A2-485A-95E7-674030AD71CB}" destId="{CDAFC8CC-8485-47C5-84B8-A56F73473002}" srcOrd="0" destOrd="0" presId="urn:microsoft.com/office/officeart/2005/8/layout/hierarchy1"/>
    <dgm:cxn modelId="{F2D08A62-9968-4AC9-B57C-9244F98E68E6}" srcId="{62EA06C6-6303-443E-AD94-3CEF72CC258A}" destId="{1BBF9B73-30CD-4219-82A7-470947987E74}" srcOrd="1" destOrd="0" parTransId="{929E7D1D-6FD5-4A78-B7BC-7C0C13A1A654}" sibTransId="{3A4F7682-2E79-44F9-87BD-A081E6088855}"/>
    <dgm:cxn modelId="{B87E0A6F-99BB-4CD1-AF5E-7152AF096BFA}" type="presOf" srcId="{C5FFC0EB-56D4-4712-B85C-2F7BA02E33B9}" destId="{6D3A8625-255C-479D-A7D5-9B85B5E9F04E}" srcOrd="0" destOrd="0" presId="urn:microsoft.com/office/officeart/2005/8/layout/hierarchy1"/>
    <dgm:cxn modelId="{6CEC6075-9E3A-4F22-A0BB-E5E9E90F013A}" type="presOf" srcId="{62EA06C6-6303-443E-AD94-3CEF72CC258A}" destId="{54CD039A-C6A4-4CF9-ABC4-938DD64390A1}" srcOrd="0" destOrd="0" presId="urn:microsoft.com/office/officeart/2005/8/layout/hierarchy1"/>
    <dgm:cxn modelId="{FE663FBA-463D-4BC4-A505-57B32CC7EBBC}" srcId="{62EA06C6-6303-443E-AD94-3CEF72CC258A}" destId="{6B290117-C4A2-485A-95E7-674030AD71CB}" srcOrd="2" destOrd="0" parTransId="{C40BD45B-372F-4DFA-BACE-EDB4F349FB2B}" sibTransId="{26DB03F1-90F5-4EA3-B0D3-D014D3066B03}"/>
    <dgm:cxn modelId="{F3B81CE8-99B2-4D52-BB7B-1114D08A8FCC}" srcId="{62EA06C6-6303-443E-AD94-3CEF72CC258A}" destId="{6C691410-9DB6-45EF-B089-E0E7DE0107E5}" srcOrd="3" destOrd="0" parTransId="{55B980EF-9946-4F6B-8C85-F06635BDF9BD}" sibTransId="{ADE27E0D-B5FD-49F3-A75D-958D8CCB67B9}"/>
    <dgm:cxn modelId="{84DE22EE-A445-4A91-9A66-24070AB695CB}" type="presOf" srcId="{6C691410-9DB6-45EF-B089-E0E7DE0107E5}" destId="{92762500-F6DF-426E-8639-7B60085EF8DE}" srcOrd="0" destOrd="0" presId="urn:microsoft.com/office/officeart/2005/8/layout/hierarchy1"/>
    <dgm:cxn modelId="{14158FF5-02E0-49C7-9340-E8D7BFC6AF47}" srcId="{62EA06C6-6303-443E-AD94-3CEF72CC258A}" destId="{C5FFC0EB-56D4-4712-B85C-2F7BA02E33B9}" srcOrd="0" destOrd="0" parTransId="{949FCF4E-11EE-40E7-99C0-0902F9A0E59D}" sibTransId="{78C86B5C-1DE1-44DE-8762-0439447B90A7}"/>
    <dgm:cxn modelId="{1ADF2970-B1C6-467A-B397-B8E71A5125A3}" type="presParOf" srcId="{54CD039A-C6A4-4CF9-ABC4-938DD64390A1}" destId="{264502C1-6ED2-4815-9863-97DAF3B062B5}" srcOrd="0" destOrd="0" presId="urn:microsoft.com/office/officeart/2005/8/layout/hierarchy1"/>
    <dgm:cxn modelId="{2B28CBC7-952F-4F7A-AA30-D1264F03202B}" type="presParOf" srcId="{264502C1-6ED2-4815-9863-97DAF3B062B5}" destId="{B124CD5F-159A-4449-BE34-FCC278B85FF1}" srcOrd="0" destOrd="0" presId="urn:microsoft.com/office/officeart/2005/8/layout/hierarchy1"/>
    <dgm:cxn modelId="{E529577B-A6C2-46D9-9220-1C1DE97E6685}" type="presParOf" srcId="{B124CD5F-159A-4449-BE34-FCC278B85FF1}" destId="{A02EB4AF-3570-4E58-A0E8-073A1DB4765D}" srcOrd="0" destOrd="0" presId="urn:microsoft.com/office/officeart/2005/8/layout/hierarchy1"/>
    <dgm:cxn modelId="{6243F719-E9CC-4C99-8F17-E938501F832C}" type="presParOf" srcId="{B124CD5F-159A-4449-BE34-FCC278B85FF1}" destId="{6D3A8625-255C-479D-A7D5-9B85B5E9F04E}" srcOrd="1" destOrd="0" presId="urn:microsoft.com/office/officeart/2005/8/layout/hierarchy1"/>
    <dgm:cxn modelId="{3D9A7294-BA7B-45E1-93AE-4F8BAF252B56}" type="presParOf" srcId="{264502C1-6ED2-4815-9863-97DAF3B062B5}" destId="{F3F3C644-338B-496F-BA6A-6B95F55F29E0}" srcOrd="1" destOrd="0" presId="urn:microsoft.com/office/officeart/2005/8/layout/hierarchy1"/>
    <dgm:cxn modelId="{4237457B-F27C-4599-9802-4D3DF0813289}" type="presParOf" srcId="{54CD039A-C6A4-4CF9-ABC4-938DD64390A1}" destId="{D43EF167-EE89-4D5F-8854-3EBC177C1096}" srcOrd="1" destOrd="0" presId="urn:microsoft.com/office/officeart/2005/8/layout/hierarchy1"/>
    <dgm:cxn modelId="{9764C5B5-4740-483B-A908-3CDA0D65BB2A}" type="presParOf" srcId="{D43EF167-EE89-4D5F-8854-3EBC177C1096}" destId="{FED4BD4E-0E5B-40CF-92E9-539775C4D6B3}" srcOrd="0" destOrd="0" presId="urn:microsoft.com/office/officeart/2005/8/layout/hierarchy1"/>
    <dgm:cxn modelId="{FDFE9E60-4515-473C-AE6C-BB5BA6D4FF81}" type="presParOf" srcId="{FED4BD4E-0E5B-40CF-92E9-539775C4D6B3}" destId="{E8C2601B-91C5-461E-8D72-6B2B6D350A9B}" srcOrd="0" destOrd="0" presId="urn:microsoft.com/office/officeart/2005/8/layout/hierarchy1"/>
    <dgm:cxn modelId="{BC4796CE-5312-4A42-B194-DDE2A775C495}" type="presParOf" srcId="{FED4BD4E-0E5B-40CF-92E9-539775C4D6B3}" destId="{CB301D41-CB5B-46D1-9C23-0D8E1146F804}" srcOrd="1" destOrd="0" presId="urn:microsoft.com/office/officeart/2005/8/layout/hierarchy1"/>
    <dgm:cxn modelId="{4B09F73E-97FD-4658-B18D-842F4777ACBA}" type="presParOf" srcId="{D43EF167-EE89-4D5F-8854-3EBC177C1096}" destId="{A7F93A0C-33DD-4668-A5B1-6EA700ACCE93}" srcOrd="1" destOrd="0" presId="urn:microsoft.com/office/officeart/2005/8/layout/hierarchy1"/>
    <dgm:cxn modelId="{B5150AFF-E8BB-452A-B0B0-DBC65B71B146}" type="presParOf" srcId="{54CD039A-C6A4-4CF9-ABC4-938DD64390A1}" destId="{FE81E0E5-ACDF-43B8-9D91-FD7E924196E5}" srcOrd="2" destOrd="0" presId="urn:microsoft.com/office/officeart/2005/8/layout/hierarchy1"/>
    <dgm:cxn modelId="{B14F2E40-1C65-4B08-A667-18DFFE5B4092}" type="presParOf" srcId="{FE81E0E5-ACDF-43B8-9D91-FD7E924196E5}" destId="{86F0A168-E04D-44C4-B74A-B162C02D0858}" srcOrd="0" destOrd="0" presId="urn:microsoft.com/office/officeart/2005/8/layout/hierarchy1"/>
    <dgm:cxn modelId="{0460A0D7-4DBD-481D-A315-3BF0E240717A}" type="presParOf" srcId="{86F0A168-E04D-44C4-B74A-B162C02D0858}" destId="{98297FC6-5DA1-422F-86F5-E810F8FB8BDD}" srcOrd="0" destOrd="0" presId="urn:microsoft.com/office/officeart/2005/8/layout/hierarchy1"/>
    <dgm:cxn modelId="{BF608F05-FF82-47F3-902E-9EA801D34E28}" type="presParOf" srcId="{86F0A168-E04D-44C4-B74A-B162C02D0858}" destId="{CDAFC8CC-8485-47C5-84B8-A56F73473002}" srcOrd="1" destOrd="0" presId="urn:microsoft.com/office/officeart/2005/8/layout/hierarchy1"/>
    <dgm:cxn modelId="{CB401244-59E6-4D87-9A39-66ACA760F3BB}" type="presParOf" srcId="{FE81E0E5-ACDF-43B8-9D91-FD7E924196E5}" destId="{D9B9CE54-3085-4768-9FAB-7CBAEC77BD8A}" srcOrd="1" destOrd="0" presId="urn:microsoft.com/office/officeart/2005/8/layout/hierarchy1"/>
    <dgm:cxn modelId="{D9CAFF71-E680-4164-AECC-37A118807B45}" type="presParOf" srcId="{54CD039A-C6A4-4CF9-ABC4-938DD64390A1}" destId="{2742E344-5636-477C-ACB5-C19071B7A477}" srcOrd="3" destOrd="0" presId="urn:microsoft.com/office/officeart/2005/8/layout/hierarchy1"/>
    <dgm:cxn modelId="{ED7FB2B3-9A73-476E-B814-25A9DDD8653D}" type="presParOf" srcId="{2742E344-5636-477C-ACB5-C19071B7A477}" destId="{DF60D966-DA18-4643-B6D3-50D1EF3483C3}" srcOrd="0" destOrd="0" presId="urn:microsoft.com/office/officeart/2005/8/layout/hierarchy1"/>
    <dgm:cxn modelId="{BD53B998-2206-4DF8-B348-4B89473C4BFC}" type="presParOf" srcId="{DF60D966-DA18-4643-B6D3-50D1EF3483C3}" destId="{5659E9BE-02D9-4DB6-8C88-38924D8B7109}" srcOrd="0" destOrd="0" presId="urn:microsoft.com/office/officeart/2005/8/layout/hierarchy1"/>
    <dgm:cxn modelId="{7CDA9A2E-A9D7-442E-B185-4B27E435E21B}" type="presParOf" srcId="{DF60D966-DA18-4643-B6D3-50D1EF3483C3}" destId="{92762500-F6DF-426E-8639-7B60085EF8DE}" srcOrd="1" destOrd="0" presId="urn:microsoft.com/office/officeart/2005/8/layout/hierarchy1"/>
    <dgm:cxn modelId="{9124CC0E-4C7A-475D-856C-C97189C8D90A}" type="presParOf" srcId="{2742E344-5636-477C-ACB5-C19071B7A477}" destId="{A169AC6E-606E-44A6-8CF0-A7AFCF8969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3623F-786C-4011-B6D8-EB0AA926EA20}">
      <dsp:nvSpPr>
        <dsp:cNvPr id="0" name=""/>
        <dsp:cNvSpPr/>
      </dsp:nvSpPr>
      <dsp:spPr>
        <a:xfrm>
          <a:off x="0" y="0"/>
          <a:ext cx="7564343" cy="835379"/>
        </a:xfrm>
        <a:prstGeom prst="roundRect">
          <a:avLst/>
        </a:prstGeom>
        <a:solidFill>
          <a:srgbClr val="F09B1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Montserrat" panose="00000500000000000000" pitchFamily="2" charset="-52"/>
            </a:rPr>
            <a:t>Люди в медицинских и социальных учреждениях сталкиваются с потребностями в:</a:t>
          </a:r>
          <a:endParaRPr lang="en-US" sz="2100" b="0" kern="1200" dirty="0">
            <a:latin typeface="Montserrat" panose="00000500000000000000" pitchFamily="2" charset="-52"/>
          </a:endParaRPr>
        </a:p>
      </dsp:txBody>
      <dsp:txXfrm>
        <a:off x="40780" y="40780"/>
        <a:ext cx="7482783" cy="753819"/>
      </dsp:txXfrm>
    </dsp:sp>
    <dsp:sp modelId="{34C1624F-94F5-4264-BFAA-255765695204}">
      <dsp:nvSpPr>
        <dsp:cNvPr id="0" name=""/>
        <dsp:cNvSpPr/>
      </dsp:nvSpPr>
      <dsp:spPr>
        <a:xfrm>
          <a:off x="0" y="872690"/>
          <a:ext cx="7564343" cy="2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168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большем объеме осмысленной и приятной физической нагрузки в атмосфере, не связанной с привычной обстановкой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социализации и поддерживающем общении со стороны дружелюбной внешней среды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преодолении неуверенности и страхов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Montserrat" panose="00000500000000000000" pitchFamily="2" charset="-52"/>
            </a:rPr>
            <a:t>расширенном доступе к отобранному и качественно поданному контенту. </a:t>
          </a:r>
          <a:endParaRPr lang="en-US" sz="2000" b="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0" y="872690"/>
        <a:ext cx="7564343" cy="2477790"/>
      </dsp:txXfrm>
    </dsp:sp>
    <dsp:sp modelId="{B4021454-60A5-4E25-95DC-446DBCE99980}">
      <dsp:nvSpPr>
        <dsp:cNvPr id="0" name=""/>
        <dsp:cNvSpPr/>
      </dsp:nvSpPr>
      <dsp:spPr>
        <a:xfrm>
          <a:off x="0" y="3350480"/>
          <a:ext cx="7564343" cy="835379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Montserrat" panose="00000500000000000000" pitchFamily="2" charset="-52"/>
            </a:rPr>
            <a:t>Эти потребности резко обострились в период ковидных ограничений за последние 3 года. </a:t>
          </a:r>
          <a:endParaRPr lang="en-US" sz="2100" b="0" kern="1200" dirty="0">
            <a:latin typeface="Montserrat" panose="00000500000000000000" pitchFamily="2" charset="-52"/>
          </a:endParaRPr>
        </a:p>
      </dsp:txBody>
      <dsp:txXfrm>
        <a:off x="40780" y="3391260"/>
        <a:ext cx="7482783" cy="753819"/>
      </dsp:txXfrm>
    </dsp:sp>
    <dsp:sp modelId="{697F733D-02C0-4F4E-A58E-D1E3AB5C4330}">
      <dsp:nvSpPr>
        <dsp:cNvPr id="0" name=""/>
        <dsp:cNvSpPr/>
      </dsp:nvSpPr>
      <dsp:spPr>
        <a:xfrm>
          <a:off x="0" y="4246340"/>
          <a:ext cx="7564343" cy="835379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>
              <a:latin typeface="Montserrat" panose="00000500000000000000" pitchFamily="2" charset="-52"/>
            </a:rPr>
            <a:t>Каждый блок проекта направлен на их удовлетворение.</a:t>
          </a:r>
          <a:endParaRPr lang="en-US" sz="2100" b="0" kern="1200" dirty="0">
            <a:latin typeface="Montserrat" panose="00000500000000000000" pitchFamily="2" charset="-52"/>
          </a:endParaRPr>
        </a:p>
      </dsp:txBody>
      <dsp:txXfrm>
        <a:off x="40780" y="4287120"/>
        <a:ext cx="7482783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B54CE-EE5C-4D19-B1BD-9F5BC19CABF4}">
      <dsp:nvSpPr>
        <dsp:cNvPr id="0" name=""/>
        <dsp:cNvSpPr/>
      </dsp:nvSpPr>
      <dsp:spPr>
        <a:xfrm>
          <a:off x="0" y="675"/>
          <a:ext cx="7567267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5BC14-4C65-44B4-ADE9-DBEF862CA512}">
      <dsp:nvSpPr>
        <dsp:cNvPr id="0" name=""/>
        <dsp:cNvSpPr/>
      </dsp:nvSpPr>
      <dsp:spPr>
        <a:xfrm>
          <a:off x="0" y="675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/>
            <a:t>1. Дать участникам вспомнить, узнать, освоить и</a:t>
          </a:r>
          <a:r>
            <a:rPr lang="en-US" sz="2200" b="0" i="0" kern="1200" dirty="0"/>
            <a:t> </a:t>
          </a:r>
          <a:r>
            <a:rPr lang="ru-RU" sz="2200" b="0" i="0" kern="1200" dirty="0"/>
            <a:t>закрепить двигательные навыки для здоровья и удовольствия  </a:t>
          </a:r>
          <a:endParaRPr lang="en-US" sz="2200" kern="1200" dirty="0"/>
        </a:p>
      </dsp:txBody>
      <dsp:txXfrm>
        <a:off x="0" y="675"/>
        <a:ext cx="7567267" cy="1105983"/>
      </dsp:txXfrm>
    </dsp:sp>
    <dsp:sp modelId="{8A4CD336-5D2A-476D-842C-2389D6416952}">
      <dsp:nvSpPr>
        <dsp:cNvPr id="0" name=""/>
        <dsp:cNvSpPr/>
      </dsp:nvSpPr>
      <dsp:spPr>
        <a:xfrm>
          <a:off x="0" y="1106658"/>
          <a:ext cx="7567267" cy="0"/>
        </a:xfrm>
        <a:prstGeom prst="line">
          <a:avLst/>
        </a:prstGeom>
        <a:solidFill>
          <a:schemeClr val="accent1">
            <a:shade val="80000"/>
            <a:hueOff val="-53342"/>
            <a:satOff val="45"/>
            <a:lumOff val="6211"/>
            <a:alphaOff val="0"/>
          </a:schemeClr>
        </a:solidFill>
        <a:ln w="15875" cap="flat" cmpd="sng" algn="ctr">
          <a:solidFill>
            <a:schemeClr val="accent1">
              <a:shade val="80000"/>
              <a:hueOff val="-53342"/>
              <a:satOff val="45"/>
              <a:lumOff val="6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79675-CEF6-4110-AB00-F2DA4F688FA5}">
      <dsp:nvSpPr>
        <dsp:cNvPr id="0" name=""/>
        <dsp:cNvSpPr/>
      </dsp:nvSpPr>
      <dsp:spPr>
        <a:xfrm>
          <a:off x="0" y="1106658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2. Научить участников работать с внутренними ресурсами, поддерживать себя с помощью простых практик </a:t>
          </a:r>
          <a:endParaRPr lang="en-US" sz="2200" kern="1200" dirty="0"/>
        </a:p>
      </dsp:txBody>
      <dsp:txXfrm>
        <a:off x="0" y="1106658"/>
        <a:ext cx="7567267" cy="1105983"/>
      </dsp:txXfrm>
    </dsp:sp>
    <dsp:sp modelId="{2A7DF143-F177-4F60-A953-9130A7DEA7CC}">
      <dsp:nvSpPr>
        <dsp:cNvPr id="0" name=""/>
        <dsp:cNvSpPr/>
      </dsp:nvSpPr>
      <dsp:spPr>
        <a:xfrm>
          <a:off x="0" y="2212642"/>
          <a:ext cx="7567267" cy="0"/>
        </a:xfrm>
        <a:prstGeom prst="line">
          <a:avLst/>
        </a:prstGeom>
        <a:solidFill>
          <a:schemeClr val="accent1">
            <a:shade val="80000"/>
            <a:hueOff val="-106684"/>
            <a:satOff val="89"/>
            <a:lumOff val="12422"/>
            <a:alphaOff val="0"/>
          </a:schemeClr>
        </a:solidFill>
        <a:ln w="15875" cap="flat" cmpd="sng" algn="ctr">
          <a:solidFill>
            <a:schemeClr val="accent1">
              <a:shade val="80000"/>
              <a:hueOff val="-106684"/>
              <a:satOff val="89"/>
              <a:lumOff val="12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035B-18C0-4781-961F-712BE75FB2CD}">
      <dsp:nvSpPr>
        <dsp:cNvPr id="0" name=""/>
        <dsp:cNvSpPr/>
      </dsp:nvSpPr>
      <dsp:spPr>
        <a:xfrm>
          <a:off x="0" y="2212642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3. Расширить диапазон возможностей участников с помощью упражнений по развитию эмоционального интеллекта и актерского мастерства в доступной форме</a:t>
          </a:r>
          <a:endParaRPr lang="en-US" sz="2200" kern="1200" dirty="0"/>
        </a:p>
      </dsp:txBody>
      <dsp:txXfrm>
        <a:off x="0" y="2212642"/>
        <a:ext cx="7567267" cy="1105983"/>
      </dsp:txXfrm>
    </dsp:sp>
    <dsp:sp modelId="{A5A55626-523A-414D-80DF-ED776A220713}">
      <dsp:nvSpPr>
        <dsp:cNvPr id="0" name=""/>
        <dsp:cNvSpPr/>
      </dsp:nvSpPr>
      <dsp:spPr>
        <a:xfrm>
          <a:off x="0" y="3318625"/>
          <a:ext cx="7567267" cy="0"/>
        </a:xfrm>
        <a:prstGeom prst="line">
          <a:avLst/>
        </a:prstGeom>
        <a:solidFill>
          <a:schemeClr val="accent1">
            <a:shade val="80000"/>
            <a:hueOff val="-160026"/>
            <a:satOff val="134"/>
            <a:lumOff val="18634"/>
            <a:alphaOff val="0"/>
          </a:schemeClr>
        </a:solidFill>
        <a:ln w="15875" cap="flat" cmpd="sng" algn="ctr">
          <a:solidFill>
            <a:schemeClr val="accent1">
              <a:shade val="80000"/>
              <a:hueOff val="-160026"/>
              <a:satOff val="134"/>
              <a:lumOff val="18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EBC95-BC20-4498-AE2E-6BB246B2C2AF}">
      <dsp:nvSpPr>
        <dsp:cNvPr id="0" name=""/>
        <dsp:cNvSpPr/>
      </dsp:nvSpPr>
      <dsp:spPr>
        <a:xfrm>
          <a:off x="0" y="3318625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4. Рассказать и помочь участникам вспомнить, узнать и усвоить знания о дружественной стране</a:t>
          </a:r>
          <a:r>
            <a:rPr lang="en-US" sz="2200" b="0" i="0" kern="1200"/>
            <a:t> </a:t>
          </a:r>
          <a:r>
            <a:rPr lang="ru-RU" sz="2200" b="0" i="0" kern="1200"/>
            <a:t>с богатейшей историей и культурой, укрепить связи</a:t>
          </a:r>
          <a:endParaRPr lang="en-US" sz="2200" kern="1200" dirty="0"/>
        </a:p>
      </dsp:txBody>
      <dsp:txXfrm>
        <a:off x="0" y="3318625"/>
        <a:ext cx="7567267" cy="1105983"/>
      </dsp:txXfrm>
    </dsp:sp>
    <dsp:sp modelId="{21A58E96-851C-42CF-B4D4-34B8D9505114}">
      <dsp:nvSpPr>
        <dsp:cNvPr id="0" name=""/>
        <dsp:cNvSpPr/>
      </dsp:nvSpPr>
      <dsp:spPr>
        <a:xfrm>
          <a:off x="0" y="4424609"/>
          <a:ext cx="7567267" cy="0"/>
        </a:xfrm>
        <a:prstGeom prst="line">
          <a:avLst/>
        </a:prstGeom>
        <a:solidFill>
          <a:schemeClr val="accent1">
            <a:shade val="80000"/>
            <a:hueOff val="-213368"/>
            <a:satOff val="179"/>
            <a:lumOff val="24845"/>
            <a:alphaOff val="0"/>
          </a:schemeClr>
        </a:solidFill>
        <a:ln w="15875" cap="flat" cmpd="sng" algn="ctr">
          <a:solidFill>
            <a:schemeClr val="accent1">
              <a:shade val="80000"/>
              <a:hueOff val="-213368"/>
              <a:satOff val="179"/>
              <a:lumOff val="24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0906-E579-43EE-8B01-FE454275395F}">
      <dsp:nvSpPr>
        <dsp:cNvPr id="0" name=""/>
        <dsp:cNvSpPr/>
      </dsp:nvSpPr>
      <dsp:spPr>
        <a:xfrm>
          <a:off x="0" y="4424609"/>
          <a:ext cx="7567267" cy="1105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/>
            <a:t>5. Подарить участникам инструменты</a:t>
          </a:r>
          <a:r>
            <a:rPr lang="en-US" sz="2200" b="0" i="0" kern="1200"/>
            <a:t> </a:t>
          </a:r>
          <a:r>
            <a:rPr lang="ru-RU" sz="2200" b="0" i="0" kern="1200"/>
            <a:t>и способы самовыражаться и проявлять себя с радостью </a:t>
          </a:r>
          <a:r>
            <a:rPr lang="ru-RU" sz="2200" b="1" i="0" kern="1200"/>
            <a:t> </a:t>
          </a:r>
          <a:endParaRPr lang="en-US" sz="2200" kern="1200" dirty="0"/>
        </a:p>
      </dsp:txBody>
      <dsp:txXfrm>
        <a:off x="0" y="4424609"/>
        <a:ext cx="7567267" cy="110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EA5E-501F-483D-BB0E-071DF810ABDA}">
      <dsp:nvSpPr>
        <dsp:cNvPr id="0" name=""/>
        <dsp:cNvSpPr/>
      </dsp:nvSpPr>
      <dsp:spPr>
        <a:xfrm>
          <a:off x="0" y="36647"/>
          <a:ext cx="74668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64DB0-7241-4356-92FF-40D73C26F922}">
      <dsp:nvSpPr>
        <dsp:cNvPr id="0" name=""/>
        <dsp:cNvSpPr/>
      </dsp:nvSpPr>
      <dsp:spPr>
        <a:xfrm>
          <a:off x="0" y="2773"/>
          <a:ext cx="939473" cy="568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accent2">
                <a:lumMod val="75000"/>
              </a:schemeClr>
            </a:solidFill>
            <a:latin typeface="Montserrat SemiBold" panose="00000700000000000000" pitchFamily="2" charset="-52"/>
          </a:endParaRPr>
        </a:p>
      </dsp:txBody>
      <dsp:txXfrm>
        <a:off x="0" y="2773"/>
        <a:ext cx="939473" cy="5683475"/>
      </dsp:txXfrm>
    </dsp:sp>
    <dsp:sp modelId="{027CF078-CAF9-4A3B-A247-061B0F716681}">
      <dsp:nvSpPr>
        <dsp:cNvPr id="0" name=""/>
        <dsp:cNvSpPr/>
      </dsp:nvSpPr>
      <dsp:spPr>
        <a:xfrm>
          <a:off x="1051367" y="20551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1)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на пальцах» и «Болливуд без границ»</a:t>
          </a:r>
          <a:r>
            <a:rPr lang="ru-RU" sz="1600" b="0" kern="1200" dirty="0">
              <a:latin typeface="Montserrat SemiBold" panose="00000700000000000000" pitchFamily="2" charset="-52"/>
            </a:rPr>
            <a:t>: занятия для взрослых с особенностями, а также пожилых людей в учреждениях и на дому 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20551"/>
        <a:ext cx="5855764" cy="790170"/>
      </dsp:txXfrm>
    </dsp:sp>
    <dsp:sp modelId="{612C3DA1-C03F-4E51-B320-63B08A20B45B}">
      <dsp:nvSpPr>
        <dsp:cNvPr id="0" name=""/>
        <dsp:cNvSpPr/>
      </dsp:nvSpPr>
      <dsp:spPr>
        <a:xfrm>
          <a:off x="934639" y="832608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616D-8EF2-42BB-90F4-22D6BAAA1F65}">
      <dsp:nvSpPr>
        <dsp:cNvPr id="0" name=""/>
        <dsp:cNvSpPr/>
      </dsp:nvSpPr>
      <dsp:spPr>
        <a:xfrm>
          <a:off x="1051367" y="828500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2)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в ладошках» и «Заводной Болливуд»</a:t>
          </a:r>
          <a:r>
            <a:rPr lang="ru-RU" sz="1600" b="0" kern="1200" dirty="0">
              <a:latin typeface="Montserrat SemiBold" panose="00000700000000000000" pitchFamily="2" charset="-52"/>
            </a:rPr>
            <a:t>: занятия для «</a:t>
          </a:r>
          <a:r>
            <a:rPr lang="ru-RU" sz="1600" b="0" kern="1200" dirty="0" err="1">
              <a:latin typeface="Montserrat SemiBold" panose="00000700000000000000" pitchFamily="2" charset="-52"/>
            </a:rPr>
            <a:t>нормотипичных</a:t>
          </a:r>
          <a:r>
            <a:rPr lang="ru-RU" sz="1600" b="0" kern="1200" dirty="0">
              <a:latin typeface="Montserrat SemiBold" panose="00000700000000000000" pitchFamily="2" charset="-52"/>
            </a:rPr>
            <a:t>» детей и детей с особенностями в учреждениях и на дому 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828500"/>
        <a:ext cx="5855764" cy="790170"/>
      </dsp:txXfrm>
    </dsp:sp>
    <dsp:sp modelId="{75C062FD-03D9-4241-8B3B-3EB31C833831}">
      <dsp:nvSpPr>
        <dsp:cNvPr id="0" name=""/>
        <dsp:cNvSpPr/>
      </dsp:nvSpPr>
      <dsp:spPr>
        <a:xfrm>
          <a:off x="969252" y="1664098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6CF13-7385-46C7-95A1-12712682D6E1}">
      <dsp:nvSpPr>
        <dsp:cNvPr id="0" name=""/>
        <dsp:cNvSpPr/>
      </dsp:nvSpPr>
      <dsp:spPr>
        <a:xfrm>
          <a:off x="1051367" y="1636448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3)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ИндиZoomствие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»</a:t>
          </a:r>
          <a:r>
            <a:rPr lang="en-US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,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«Зарядись Болливудом», «На расслабИНке», сообщество </a:t>
          </a:r>
          <a:r>
            <a:rPr lang="en-US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NACHALO</a:t>
          </a:r>
          <a:r>
            <a:rPr lang="ru-RU" sz="1600" b="0" kern="1200" dirty="0">
              <a:solidFill>
                <a:schemeClr val="tx1"/>
              </a:solidFill>
              <a:latin typeface="Montserrat SemiBold" panose="00000700000000000000" pitchFamily="2" charset="-52"/>
            </a:rPr>
            <a:t>: </a:t>
          </a:r>
          <a:r>
            <a:rPr lang="ru-RU" sz="1600" b="0" kern="1200" dirty="0">
              <a:latin typeface="Montserrat SemiBold" panose="00000700000000000000" pitchFamily="2" charset="-52"/>
            </a:rPr>
            <a:t>занятия по болливудским танцам для широкой аудитории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1636448"/>
        <a:ext cx="5855764" cy="790170"/>
      </dsp:txXfrm>
    </dsp:sp>
    <dsp:sp modelId="{41DA89A0-DC17-453E-AA25-B65010C1C260}">
      <dsp:nvSpPr>
        <dsp:cNvPr id="0" name=""/>
        <dsp:cNvSpPr/>
      </dsp:nvSpPr>
      <dsp:spPr>
        <a:xfrm>
          <a:off x="934639" y="2488578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7EC00-1EC8-485F-86EC-0F76235A9963}">
      <dsp:nvSpPr>
        <dsp:cNvPr id="0" name=""/>
        <dsp:cNvSpPr/>
      </dsp:nvSpPr>
      <dsp:spPr>
        <a:xfrm>
          <a:off x="1051367" y="2444396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4)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«Люди в Болливуде»: </a:t>
          </a:r>
          <a:r>
            <a:rPr lang="ru-RU" sz="1600" b="0" kern="1200" dirty="0">
              <a:latin typeface="Montserrat SemiBold" panose="00000700000000000000" pitchFamily="2" charset="-52"/>
            </a:rPr>
            <a:t>постановка танцевальных номеров для отдельных учреждений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2444396"/>
        <a:ext cx="5855764" cy="790170"/>
      </dsp:txXfrm>
    </dsp:sp>
    <dsp:sp modelId="{2BAB2AEA-72F9-46B0-8DC0-9AA13E7D0DA3}">
      <dsp:nvSpPr>
        <dsp:cNvPr id="0" name=""/>
        <dsp:cNvSpPr/>
      </dsp:nvSpPr>
      <dsp:spPr>
        <a:xfrm>
          <a:off x="939473" y="3234567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C1EF9-77AF-4397-9EDE-26403DE45813}">
      <dsp:nvSpPr>
        <dsp:cNvPr id="0" name=""/>
        <dsp:cNvSpPr/>
      </dsp:nvSpPr>
      <dsp:spPr>
        <a:xfrm>
          <a:off x="1051367" y="3252345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5)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</a:t>
          </a:r>
          <a:r>
            <a:rPr lang="ru-RU" sz="1600" b="0" kern="1200" dirty="0" err="1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ИндиЯ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 нон-стоп»</a:t>
          </a:r>
          <a:r>
            <a:rPr lang="ru-RU" sz="1600" b="0" kern="1200" dirty="0">
              <a:latin typeface="Montserrat SemiBold" panose="00000700000000000000" pitchFamily="2" charset="-52"/>
            </a:rPr>
            <a:t>: индивидуальные консультации</a:t>
          </a:r>
          <a:r>
            <a:rPr lang="en-US" sz="1600" b="0" kern="1200" dirty="0">
              <a:latin typeface="Montserrat SemiBold" panose="00000700000000000000" pitchFamily="2" charset="-52"/>
            </a:rPr>
            <a:t> </a:t>
          </a:r>
          <a:r>
            <a:rPr lang="ru-RU" sz="1600" b="0" kern="1200" dirty="0">
              <a:latin typeface="Montserrat SemiBold" panose="00000700000000000000" pitchFamily="2" charset="-52"/>
            </a:rPr>
            <a:t>после занятий для отдельных участников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3252345"/>
        <a:ext cx="5855764" cy="790170"/>
      </dsp:txXfrm>
    </dsp:sp>
    <dsp:sp modelId="{A2993170-C002-4D39-B687-C84518E5059C}">
      <dsp:nvSpPr>
        <dsp:cNvPr id="0" name=""/>
        <dsp:cNvSpPr/>
      </dsp:nvSpPr>
      <dsp:spPr>
        <a:xfrm>
          <a:off x="939473" y="4042515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4B39-1C6E-428C-9551-BECD3012C329}">
      <dsp:nvSpPr>
        <dsp:cNvPr id="0" name=""/>
        <dsp:cNvSpPr/>
      </dsp:nvSpPr>
      <dsp:spPr>
        <a:xfrm>
          <a:off x="1051367" y="4060293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6)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«Диско Рани»</a:t>
          </a:r>
          <a:r>
            <a:rPr lang="ru-RU" sz="1600" b="0" kern="1200" dirty="0">
              <a:latin typeface="Montserrat SemiBold" panose="00000700000000000000" pitchFamily="2" charset="-52"/>
            </a:rPr>
            <a:t>: концертные номера и запись клипов для просмотра и выбора танцев 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4060293"/>
        <a:ext cx="5855764" cy="790170"/>
      </dsp:txXfrm>
    </dsp:sp>
    <dsp:sp modelId="{DF023BF3-8DC0-4CE3-AD63-7999F5AEDC2F}">
      <dsp:nvSpPr>
        <dsp:cNvPr id="0" name=""/>
        <dsp:cNvSpPr/>
      </dsp:nvSpPr>
      <dsp:spPr>
        <a:xfrm>
          <a:off x="934639" y="4880319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FA9DB-49A0-4364-B68D-94944CBC4AAB}">
      <dsp:nvSpPr>
        <dsp:cNvPr id="0" name=""/>
        <dsp:cNvSpPr/>
      </dsp:nvSpPr>
      <dsp:spPr>
        <a:xfrm>
          <a:off x="1051367" y="4868242"/>
          <a:ext cx="5855764" cy="79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Montserrat SemiBold" panose="00000700000000000000" pitchFamily="2" charset="-52"/>
            </a:rPr>
            <a:t>7) </a:t>
          </a:r>
          <a:r>
            <a:rPr lang="ru-RU" sz="1600" b="0" kern="12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-52"/>
            </a:rPr>
            <a:t>Продвижение проекта</a:t>
          </a:r>
          <a:r>
            <a:rPr lang="ru-RU" sz="1600" b="0" kern="1200" dirty="0">
              <a:latin typeface="Montserrat SemiBold" panose="00000700000000000000" pitchFamily="2" charset="-52"/>
            </a:rPr>
            <a:t>: выступления и мастер-классы, в частности на международных площадках</a:t>
          </a:r>
          <a:endParaRPr lang="en-US" sz="1600" b="0" kern="1200" dirty="0">
            <a:latin typeface="Montserrat SemiBold" panose="00000700000000000000" pitchFamily="2" charset="-52"/>
          </a:endParaRPr>
        </a:p>
      </dsp:txBody>
      <dsp:txXfrm>
        <a:off x="1051367" y="4868242"/>
        <a:ext cx="5855764" cy="790170"/>
      </dsp:txXfrm>
    </dsp:sp>
    <dsp:sp modelId="{61AACA48-3296-40C0-BBDD-85069B8F89FB}">
      <dsp:nvSpPr>
        <dsp:cNvPr id="0" name=""/>
        <dsp:cNvSpPr/>
      </dsp:nvSpPr>
      <dsp:spPr>
        <a:xfrm>
          <a:off x="939473" y="5658412"/>
          <a:ext cx="59676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90766-4DFE-4BE7-ADCF-ACCF90DE07F0}">
      <dsp:nvSpPr>
        <dsp:cNvPr id="0" name=""/>
        <dsp:cNvSpPr/>
      </dsp:nvSpPr>
      <dsp:spPr>
        <a:xfrm>
          <a:off x="0" y="54257"/>
          <a:ext cx="2673522" cy="16041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Приветствие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0" y="54257"/>
        <a:ext cx="2673522" cy="1604113"/>
      </dsp:txXfrm>
    </dsp:sp>
    <dsp:sp modelId="{1681A7AC-76C5-4FD2-92A2-94D720B4033D}">
      <dsp:nvSpPr>
        <dsp:cNvPr id="0" name=""/>
        <dsp:cNvSpPr/>
      </dsp:nvSpPr>
      <dsp:spPr>
        <a:xfrm>
          <a:off x="2944244" y="69079"/>
          <a:ext cx="2673522" cy="160411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Разминка и танцы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2944244" y="69079"/>
        <a:ext cx="2673522" cy="1604113"/>
      </dsp:txXfrm>
    </dsp:sp>
    <dsp:sp modelId="{7B4409B2-85E1-4FC4-8E53-F51F7B806B6F}">
      <dsp:nvSpPr>
        <dsp:cNvPr id="0" name=""/>
        <dsp:cNvSpPr/>
      </dsp:nvSpPr>
      <dsp:spPr>
        <a:xfrm>
          <a:off x="5885119" y="69079"/>
          <a:ext cx="2673522" cy="160411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Изучение жестов и слов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5885119" y="69079"/>
        <a:ext cx="2673522" cy="1604113"/>
      </dsp:txXfrm>
    </dsp:sp>
    <dsp:sp modelId="{1C172743-987C-49ED-8797-ADC0A385BB48}">
      <dsp:nvSpPr>
        <dsp:cNvPr id="0" name=""/>
        <dsp:cNvSpPr/>
      </dsp:nvSpPr>
      <dsp:spPr>
        <a:xfrm>
          <a:off x="8825994" y="69079"/>
          <a:ext cx="2673522" cy="160411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Просмотр развлекательных и познавательных видеоклипов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8825994" y="69079"/>
        <a:ext cx="2673522" cy="1604113"/>
      </dsp:txXfrm>
    </dsp:sp>
    <dsp:sp modelId="{80442689-CAFD-4F7E-A590-7C4BE732BF27}">
      <dsp:nvSpPr>
        <dsp:cNvPr id="0" name=""/>
        <dsp:cNvSpPr/>
      </dsp:nvSpPr>
      <dsp:spPr>
        <a:xfrm>
          <a:off x="3369" y="1942293"/>
          <a:ext cx="2673522" cy="160411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Презентации об Индии, переводы песен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3369" y="1942293"/>
        <a:ext cx="2673522" cy="1604113"/>
      </dsp:txXfrm>
    </dsp:sp>
    <dsp:sp modelId="{26B131AF-91CB-476C-86B3-DE9F4D943DAA}">
      <dsp:nvSpPr>
        <dsp:cNvPr id="0" name=""/>
        <dsp:cNvSpPr/>
      </dsp:nvSpPr>
      <dsp:spPr>
        <a:xfrm>
          <a:off x="2944244" y="1940545"/>
          <a:ext cx="2673522" cy="160761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Викторины, работа с индийскими пословицами, цитатами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2944244" y="1940545"/>
        <a:ext cx="2673522" cy="1607610"/>
      </dsp:txXfrm>
    </dsp:sp>
    <dsp:sp modelId="{F42310A9-72D9-4BA9-85A6-5160F4D3682F}">
      <dsp:nvSpPr>
        <dsp:cNvPr id="0" name=""/>
        <dsp:cNvSpPr/>
      </dsp:nvSpPr>
      <dsp:spPr>
        <a:xfrm>
          <a:off x="5885119" y="1942293"/>
          <a:ext cx="2673522" cy="160411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Упражнения для поддержки и самопомощи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algn="ctr">
            <a:spcBef>
              <a:spcPct val="0"/>
            </a:spcBef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5885119" y="1942293"/>
        <a:ext cx="2673522" cy="1604113"/>
      </dsp:txXfrm>
    </dsp:sp>
    <dsp:sp modelId="{AF32F857-F11D-49C5-AD6F-94B7A52F7A80}">
      <dsp:nvSpPr>
        <dsp:cNvPr id="0" name=""/>
        <dsp:cNvSpPr/>
      </dsp:nvSpPr>
      <dsp:spPr>
        <a:xfrm>
          <a:off x="8825994" y="1942293"/>
          <a:ext cx="2673522" cy="160411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Актерская игра: имитация звуков, </a:t>
          </a:r>
          <a:r>
            <a:rPr lang="ru-RU" sz="2000" kern="1200" dirty="0" err="1">
              <a:solidFill>
                <a:schemeClr val="tx1"/>
              </a:solidFill>
              <a:latin typeface="Montserrat" panose="00000500000000000000" pitchFamily="2" charset="-52"/>
            </a:rPr>
            <a:t>сторителлинг</a:t>
          </a: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 «Индийский театр»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  <a:p>
          <a:pPr algn="ctr">
            <a:spcBef>
              <a:spcPct val="0"/>
            </a:spcBef>
            <a:buNone/>
          </a:pPr>
          <a:endParaRPr lang="en-US" sz="1600" kern="1200" dirty="0">
            <a:latin typeface="Montserrat" panose="00000500000000000000" pitchFamily="2" charset="-52"/>
          </a:endParaRPr>
        </a:p>
      </dsp:txBody>
      <dsp:txXfrm>
        <a:off x="8825994" y="1942293"/>
        <a:ext cx="2673522" cy="1604113"/>
      </dsp:txXfrm>
    </dsp:sp>
    <dsp:sp modelId="{6C53614E-7D7B-4CCA-8B3F-14786432BACC}">
      <dsp:nvSpPr>
        <dsp:cNvPr id="0" name=""/>
        <dsp:cNvSpPr/>
      </dsp:nvSpPr>
      <dsp:spPr>
        <a:xfrm>
          <a:off x="4412543" y="3830923"/>
          <a:ext cx="2673522" cy="160411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Демонстрация сувениров, вещей и продуктов в объеме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4412543" y="3830923"/>
        <a:ext cx="2673522" cy="1604113"/>
      </dsp:txXfrm>
    </dsp:sp>
    <dsp:sp modelId="{5E6A844A-5352-47BC-B74A-F5600AB070AC}">
      <dsp:nvSpPr>
        <dsp:cNvPr id="0" name=""/>
        <dsp:cNvSpPr/>
      </dsp:nvSpPr>
      <dsp:spPr>
        <a:xfrm>
          <a:off x="7507787" y="3844349"/>
          <a:ext cx="2673522" cy="160411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Завершение занятия, благодарности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7507787" y="3844349"/>
        <a:ext cx="2673522" cy="1604113"/>
      </dsp:txXfrm>
    </dsp:sp>
    <dsp:sp modelId="{BCA9DCDF-ACD8-4140-A8CD-5D607A783CA4}">
      <dsp:nvSpPr>
        <dsp:cNvPr id="0" name=""/>
        <dsp:cNvSpPr/>
      </dsp:nvSpPr>
      <dsp:spPr>
        <a:xfrm>
          <a:off x="1366144" y="3838591"/>
          <a:ext cx="2673522" cy="160761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Montserrat" panose="00000500000000000000" pitchFamily="2" charset="-52"/>
            </a:rPr>
            <a:t>Раскрашивание заранее подобранных и распечатанных раскрасок</a:t>
          </a:r>
          <a:endParaRPr lang="en-US" sz="2000" kern="1200" dirty="0">
            <a:solidFill>
              <a:schemeClr val="tx1"/>
            </a:solidFill>
            <a:latin typeface="Montserrat" panose="00000500000000000000" pitchFamily="2" charset="-52"/>
          </a:endParaRPr>
        </a:p>
      </dsp:txBody>
      <dsp:txXfrm>
        <a:off x="1366144" y="3838591"/>
        <a:ext cx="2673522" cy="1607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EB4AF-3570-4E58-A0E8-073A1DB4765D}">
      <dsp:nvSpPr>
        <dsp:cNvPr id="0" name=""/>
        <dsp:cNvSpPr/>
      </dsp:nvSpPr>
      <dsp:spPr>
        <a:xfrm>
          <a:off x="11587" y="109770"/>
          <a:ext cx="2435248" cy="382428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3A8625-255C-479D-A7D5-9B85B5E9F04E}">
      <dsp:nvSpPr>
        <dsp:cNvPr id="0" name=""/>
        <dsp:cNvSpPr/>
      </dsp:nvSpPr>
      <dsp:spPr>
        <a:xfrm>
          <a:off x="169398" y="259690"/>
          <a:ext cx="2435248" cy="3824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Около </a:t>
          </a:r>
          <a:r>
            <a:rPr lang="en-US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4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2</a:t>
          </a:r>
          <a:r>
            <a:rPr lang="en-US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0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latin typeface="Montserrat" panose="00000500000000000000" pitchFamily="2" charset="-52"/>
            </a:rPr>
            <a:t>мероприятий, большинство из которых проводились онлайн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latin typeface="Montserrat" panose="00000500000000000000" pitchFamily="2" charset="-52"/>
            </a:rPr>
            <a:t>(из них около 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40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rPr>
            <a:t>%</a:t>
          </a:r>
          <a:r>
            <a:rPr lang="ru-RU" sz="2000" b="0" i="0" kern="1200" dirty="0">
              <a:latin typeface="Montserrat" panose="00000500000000000000" pitchFamily="2" charset="-52"/>
            </a:rPr>
            <a:t> как волонтер, остальные – как преподаватель)</a:t>
          </a:r>
          <a:endParaRPr lang="en-US" sz="2000" b="0" kern="1200" dirty="0">
            <a:latin typeface="Montserrat" panose="00000500000000000000" pitchFamily="2" charset="-52"/>
          </a:endParaRPr>
        </a:p>
      </dsp:txBody>
      <dsp:txXfrm>
        <a:off x="240724" y="331016"/>
        <a:ext cx="2292596" cy="3681628"/>
      </dsp:txXfrm>
    </dsp:sp>
    <dsp:sp modelId="{E8C2601B-91C5-461E-8D72-6B2B6D350A9B}">
      <dsp:nvSpPr>
        <dsp:cNvPr id="0" name=""/>
        <dsp:cNvSpPr/>
      </dsp:nvSpPr>
      <dsp:spPr>
        <a:xfrm>
          <a:off x="2754944" y="94753"/>
          <a:ext cx="2185715" cy="382050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301D41-CB5B-46D1-9C23-0D8E1146F804}">
      <dsp:nvSpPr>
        <dsp:cNvPr id="0" name=""/>
        <dsp:cNvSpPr/>
      </dsp:nvSpPr>
      <dsp:spPr>
        <a:xfrm>
          <a:off x="2912756" y="244674"/>
          <a:ext cx="2185715" cy="3820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Около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150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 и мероприятия на дому в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49</a:t>
          </a:r>
          <a:r>
            <a:rPr lang="ru-RU" sz="2000" b="0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субъектах РФ, а также с гражданами других стран (Казахстан, Словения, Чехия)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sp:txBody>
      <dsp:txXfrm>
        <a:off x="2976773" y="308691"/>
        <a:ext cx="2057681" cy="3692467"/>
      </dsp:txXfrm>
    </dsp:sp>
    <dsp:sp modelId="{98297FC6-5DA1-422F-86F5-E810F8FB8BDD}">
      <dsp:nvSpPr>
        <dsp:cNvPr id="0" name=""/>
        <dsp:cNvSpPr/>
      </dsp:nvSpPr>
      <dsp:spPr>
        <a:xfrm>
          <a:off x="5256283" y="94753"/>
          <a:ext cx="2479079" cy="389056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AFC8CC-8485-47C5-84B8-A56F73473002}">
      <dsp:nvSpPr>
        <dsp:cNvPr id="0" name=""/>
        <dsp:cNvSpPr/>
      </dsp:nvSpPr>
      <dsp:spPr>
        <a:xfrm>
          <a:off x="5414094" y="244674"/>
          <a:ext cx="2479079" cy="3890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На каждом мероприятии: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учреждений;</a:t>
          </a:r>
          <a:r>
            <a:rPr lang="en-US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до </a:t>
          </a:r>
          <a:r>
            <a:rPr lang="ru-RU" sz="2000" b="1" i="0" kern="1200" dirty="0">
              <a:solidFill>
                <a:srgbClr val="BF974D">
                  <a:lumMod val="7500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80+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уникальных участников от учреждений </a:t>
          </a:r>
        </a:p>
      </dsp:txBody>
      <dsp:txXfrm>
        <a:off x="5486704" y="317284"/>
        <a:ext cx="2333859" cy="3745349"/>
      </dsp:txXfrm>
    </dsp:sp>
    <dsp:sp modelId="{5659E9BE-02D9-4DB6-8C88-38924D8B7109}">
      <dsp:nvSpPr>
        <dsp:cNvPr id="0" name=""/>
        <dsp:cNvSpPr/>
      </dsp:nvSpPr>
      <dsp:spPr>
        <a:xfrm>
          <a:off x="8050984" y="94753"/>
          <a:ext cx="2542452" cy="38554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62500-F6DF-426E-8639-7B60085EF8DE}">
      <dsp:nvSpPr>
        <dsp:cNvPr id="0" name=""/>
        <dsp:cNvSpPr/>
      </dsp:nvSpPr>
      <dsp:spPr>
        <a:xfrm>
          <a:off x="8208796" y="244674"/>
          <a:ext cx="2542452" cy="3855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Каждое мероприятие длится от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5 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минут до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2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часов, чаще всего </a:t>
          </a:r>
          <a:r>
            <a:rPr lang="ru-RU" sz="2000" b="1" i="0" kern="12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rPr>
            <a:t>1</a:t>
          </a:r>
          <a:r>
            <a:rPr lang="ru-RU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-52"/>
              <a:ea typeface="+mn-ea"/>
              <a:cs typeface="+mn-cs"/>
            </a:rPr>
            <a:t> час</a:t>
          </a:r>
          <a:endParaRPr lang="en-US" sz="2000" b="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ontserrat" panose="00000500000000000000" pitchFamily="2" charset="-52"/>
            <a:ea typeface="+mn-ea"/>
            <a:cs typeface="+mn-cs"/>
          </a:endParaRPr>
        </a:p>
      </dsp:txBody>
      <dsp:txXfrm>
        <a:off x="8283262" y="319140"/>
        <a:ext cx="2393520" cy="370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AEF6-FBD4-4EB6-8C74-9B7B97C07519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1066-D65B-45EC-B815-F3648717D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7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17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8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9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139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03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179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7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spcFirstLastPara="1" wrap="square" lIns="94616" tIns="47295" rIns="94616" bIns="472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7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6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49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20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03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06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06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26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943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0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1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270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38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72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9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5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080A8F-7D97-44D0-837B-A59D82A0631A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46A059-9E96-4B78-AAE7-4D5599F904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8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580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hyperlink" Target="https://vk.com/pni_kumertay?z=video-174161227_456239034%2F12f7171d510684db7e%2Fpl_post_-174161227_8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qnBV0DXydgMqKA" TargetMode="External"/><Relationship Id="rId5" Type="http://schemas.openxmlformats.org/officeDocument/2006/relationships/hyperlink" Target="https://disk.yandex.ru/d/Jr9Bcj_YVW8uog" TargetMode="External"/><Relationship Id="rId4" Type="http://schemas.openxmlformats.org/officeDocument/2006/relationships/hyperlink" Target="https://disk.yandex.ru/i/mTgKe-FbzZlbg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Человек определит слон">
            <a:extLst>
              <a:ext uri="{FF2B5EF4-FFF2-40B4-BE49-F238E27FC236}">
                <a16:creationId xmlns:a16="http://schemas.microsoft.com/office/drawing/2014/main" id="{86118457-DB42-40B7-8229-66C9E627E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80BF89-A8C9-4D91-BEC1-5D21D8A7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A9AB5-488C-493D-8473-559F2D45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EFD6B-3794-470D-8847-6040EB01C5E8}"/>
              </a:ext>
            </a:extLst>
          </p:cNvPr>
          <p:cNvSpPr txBox="1"/>
          <p:nvPr/>
        </p:nvSpPr>
        <p:spPr>
          <a:xfrm>
            <a:off x="255867" y="4865615"/>
            <a:ext cx="7973734" cy="15575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3600" dirty="0">
                <a:solidFill>
                  <a:srgbClr val="FFFFFF"/>
                </a:solidFill>
                <a:latin typeface="Gabriola" panose="04040605051002020D02" pitchFamily="82" charset="0"/>
              </a:rPr>
              <a:t>«</a:t>
            </a:r>
            <a:r>
              <a:rPr lang="ru-RU" sz="3600" dirty="0" err="1">
                <a:solidFill>
                  <a:srgbClr val="FFFFFF"/>
                </a:solidFill>
                <a:latin typeface="Gabriola" panose="04040605051002020D02" pitchFamily="82" charset="0"/>
              </a:rPr>
              <a:t>ИндиЯ</a:t>
            </a:r>
            <a:r>
              <a:rPr lang="ru-RU" sz="3600" dirty="0">
                <a:solidFill>
                  <a:srgbClr val="FFFFFF"/>
                </a:solidFill>
                <a:latin typeface="Gabriola" panose="04040605051002020D02" pitchFamily="82" charset="0"/>
              </a:rPr>
              <a:t> рядом»: </a:t>
            </a:r>
          </a:p>
          <a:p>
            <a:pPr algn="ctr">
              <a:spcAft>
                <a:spcPts val="600"/>
              </a:spcAft>
            </a:pPr>
            <a:r>
              <a:rPr lang="ru-RU" sz="3600" dirty="0">
                <a:solidFill>
                  <a:srgbClr val="FFFFFF"/>
                </a:solidFill>
                <a:latin typeface="Gabriola" panose="04040605051002020D02" pitchFamily="82" charset="0"/>
              </a:rPr>
              <a:t>танцевально-познавательный проект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A5282-368B-4281-BDA0-F773F4CE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0" y="0"/>
            <a:ext cx="12192000" cy="6935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3137483" y="645791"/>
            <a:ext cx="54989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Итоги 2020-2023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" name="Текст 2">
            <a:extLst>
              <a:ext uri="{FF2B5EF4-FFF2-40B4-BE49-F238E27FC236}">
                <a16:creationId xmlns:a16="http://schemas.microsoft.com/office/drawing/2014/main" id="{1A90ADB3-33B9-C76E-5365-6F4F20326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480735"/>
              </p:ext>
            </p:extLst>
          </p:nvPr>
        </p:nvGraphicFramePr>
        <p:xfrm>
          <a:off x="561426" y="1852751"/>
          <a:ext cx="10755323" cy="422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685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221372" y="523705"/>
            <a:ext cx="59813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Ссылки и отзывы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330227" y="1644243"/>
            <a:ext cx="7262193" cy="482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Montserrat" panose="00000500000000000000" pitchFamily="2" charset="-52"/>
              </a:rPr>
              <a:t>Список постов и публикаций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(сайты, соцсети, Яндекс-Дзен, блоги) учреждений и партнерских НКО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 </a:t>
            </a:r>
            <a:r>
              <a:rPr lang="ru-RU" sz="2000" dirty="0">
                <a:solidFill>
                  <a:srgbClr val="0848C0"/>
                </a:solidFill>
                <a:latin typeface="Montserrat" panose="00000500000000000000" pitchFamily="2" charset="-52"/>
                <a:hlinkClick r:id="rId4"/>
              </a:rPr>
              <a:t>https://disk.yandex.ru/i/mTgKe-FbzZlbgQ</a:t>
            </a:r>
            <a:endParaRPr lang="ru-RU" sz="2000" dirty="0">
              <a:solidFill>
                <a:srgbClr val="0848C0"/>
              </a:solidFill>
              <a:latin typeface="Montserrat" panose="00000500000000000000" pitchFamily="2" charset="-52"/>
            </a:endParaRPr>
          </a:p>
          <a:p>
            <a:r>
              <a:rPr lang="ru-RU" sz="2000" b="1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Отзывы от сотрудников учреждений: </a:t>
            </a:r>
            <a:r>
              <a:rPr lang="ru-RU" sz="2000" b="0" i="0" u="none" strike="noStrike" dirty="0">
                <a:solidFill>
                  <a:srgbClr val="0848C0"/>
                </a:solidFill>
                <a:effectLst/>
                <a:latin typeface="Montserrat" panose="00000500000000000000" pitchFamily="2" charset="-52"/>
                <a:hlinkClick r:id="rId5"/>
              </a:rPr>
              <a:t>https://disk.yandex.ru/d/Jr9Bcj_YVW8uog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 </a:t>
            </a:r>
            <a:b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</a:br>
            <a:r>
              <a:rPr lang="ru-RU" sz="2000" b="1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Отзывы волонтеров и других участников на дому о поддерживающих занятиях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ru-RU" sz="2000" b="0" i="0" u="none" strike="noStrike" dirty="0">
                <a:solidFill>
                  <a:srgbClr val="0848C0"/>
                </a:solidFill>
                <a:effectLst/>
                <a:latin typeface="Montserrat" panose="00000500000000000000" pitchFamily="2" charset="-52"/>
                <a:hlinkClick r:id="rId6"/>
              </a:rPr>
              <a:t>https://disk.yandex.ru/i/qnBV0DXydgMqKA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 </a:t>
            </a:r>
          </a:p>
          <a:p>
            <a:endParaRPr lang="ru-RU" sz="2000" dirty="0">
              <a:solidFill>
                <a:srgbClr val="0848C0"/>
              </a:solidFill>
              <a:latin typeface="Montserrat" panose="00000500000000000000" pitchFamily="2" charset="-52"/>
            </a:endParaRPr>
          </a:p>
          <a:p>
            <a:r>
              <a:rPr lang="ru-RU" sz="2000" b="1" dirty="0">
                <a:latin typeface="Montserrat" panose="00000500000000000000" pitchFamily="2" charset="-52"/>
              </a:rPr>
              <a:t>Ролик:</a:t>
            </a:r>
            <a:r>
              <a:rPr lang="ru-RU" sz="2000" dirty="0">
                <a:latin typeface="Montserrat" panose="00000500000000000000" pitchFamily="2" charset="-52"/>
              </a:rPr>
              <a:t> </a:t>
            </a:r>
            <a:r>
              <a:rPr lang="en-US" sz="2000" dirty="0">
                <a:latin typeface="Montserrat" panose="00000500000000000000" pitchFamily="2" charset="-52"/>
                <a:hlinkClick r:id="rId7"/>
              </a:rPr>
              <a:t>https://vk.com/pni_kumertay?z=video-174161227_456239034%2F12f7171d510684db7e%2Fpl_post_-174161227_802</a:t>
            </a:r>
            <a:r>
              <a:rPr lang="ru-RU" sz="2000" dirty="0">
                <a:latin typeface="Montserrat" panose="00000500000000000000" pitchFamily="2" charset="-52"/>
              </a:rPr>
              <a:t>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br>
              <a:rPr lang="ru-RU" sz="24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4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6FE1FE-5E38-5B44-0B33-27430FC22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561" y="1833042"/>
            <a:ext cx="4129105" cy="29305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DBADB-76AA-C9F1-695A-EE667F84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r>
              <a:rPr lang="ru-RU"/>
              <a:t>Признание проекта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A342B-C887-4CEC-844D-55D65925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34472" cy="3315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текст, человек, сте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F8B87568-AC2B-F1FC-16D3-9C2AD17CB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r="16037" b="4"/>
          <a:stretch/>
        </p:blipFill>
        <p:spPr>
          <a:xfrm>
            <a:off x="3095339" y="10"/>
            <a:ext cx="2999073" cy="331574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B69B67-8EEB-4C4F-B0E0-E7184B0C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60256C-0C07-C965-4E1E-C42BF22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0" i="0" dirty="0">
                <a:effectLst/>
                <a:latin typeface="Montserrat" panose="00000500000000000000" pitchFamily="2" charset="-52"/>
              </a:rPr>
              <a:t>Победитель регионального этапа (по Москве) в номинации «Здоровье нации» (категория «Волонтеры») Международной премии «Мы вместе» 2022.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Montserrat" panose="00000500000000000000" pitchFamily="2" charset="-52"/>
              </a:rPr>
              <a:t>В</a:t>
            </a:r>
            <a:r>
              <a:rPr lang="ru-RU" b="0" i="0" dirty="0">
                <a:effectLst/>
                <a:latin typeface="Montserrat" panose="00000500000000000000" pitchFamily="2" charset="-52"/>
              </a:rPr>
              <a:t>ошел в ТОП-7 номинации «Здоровье нации» (категория «Волонтеры») в финале Международной премии «Мы вместе» 2022.</a:t>
            </a:r>
            <a:endParaRPr lang="en-US" dirty="0"/>
          </a:p>
        </p:txBody>
      </p:sp>
      <p:pic>
        <p:nvPicPr>
          <p:cNvPr id="4" name="Рисунок 3" descr="Изображение выглядит как текст, челове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D9D7B64F-C60D-1850-DF23-C24EDBD52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9"/>
          <a:stretch/>
        </p:blipFill>
        <p:spPr>
          <a:xfrm>
            <a:off x="20" y="3476625"/>
            <a:ext cx="609439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66162-E420-2102-6450-C56CA64C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Участие в фестивалях и конкурсах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06AA5CB-BFA7-31FA-701F-639E37EA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181726"/>
            <a:ext cx="4181534" cy="43875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Bollywood Dance Fest</a:t>
            </a:r>
            <a:r>
              <a:rPr lang="ru-RU" dirty="0">
                <a:solidFill>
                  <a:srgbClr val="FFFFFF"/>
                </a:solidFill>
              </a:rPr>
              <a:t> – диплом за первое место в номинации Соло. Взрослые 2. Традиционный Болливуд. Дебют </a:t>
            </a:r>
          </a:p>
          <a:p>
            <a:r>
              <a:rPr lang="ru-RU" dirty="0">
                <a:solidFill>
                  <a:srgbClr val="FFFFFF"/>
                </a:solidFill>
              </a:rPr>
              <a:t>Международный конкурс восточного танца </a:t>
            </a:r>
            <a:r>
              <a:rPr lang="en-US" dirty="0">
                <a:solidFill>
                  <a:srgbClr val="FFFFFF"/>
                </a:solidFill>
              </a:rPr>
              <a:t>Dance Fest 2023</a:t>
            </a:r>
            <a:r>
              <a:rPr lang="ru-RU" dirty="0">
                <a:solidFill>
                  <a:srgbClr val="FFFFFF"/>
                </a:solidFill>
              </a:rPr>
              <a:t> – диплом за второе место в номинации </a:t>
            </a:r>
            <a:r>
              <a:rPr lang="ru-RU" dirty="0" err="1">
                <a:solidFill>
                  <a:srgbClr val="FFFFFF"/>
                </a:solidFill>
              </a:rPr>
              <a:t>Взрослые_Соло_Калейдоскоп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Международный фестиваль-конкурс исполнителей индийского танца </a:t>
            </a:r>
            <a:r>
              <a:rPr lang="en-US" dirty="0">
                <a:solidFill>
                  <a:srgbClr val="FFFFFF"/>
                </a:solidFill>
              </a:rPr>
              <a:t>Nataraja</a:t>
            </a:r>
            <a:r>
              <a:rPr lang="ru-RU" dirty="0">
                <a:solidFill>
                  <a:srgbClr val="FFFFFF"/>
                </a:solidFill>
              </a:rPr>
              <a:t> 2023, Индия Фест 2023, Фестиваль-конкурс Холи Мела 2023 – дипломы и благодарность за участие</a:t>
            </a:r>
          </a:p>
          <a:p>
            <a:r>
              <a:rPr lang="ru-RU" dirty="0">
                <a:solidFill>
                  <a:srgbClr val="FFFFFF"/>
                </a:solidFill>
              </a:rPr>
              <a:t>Международные конкурс искусств, культуры и талантов 2023 - дипломы лауреата 1, 2, 3 степени</a:t>
            </a:r>
          </a:p>
          <a:p>
            <a:endParaRPr lang="ru-RU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Объект 12" descr="Изображение выглядит как пол, внутренний, потол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451B5B8-10B2-668E-2A8E-F82B57B98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r="-1" b="22480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14664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1390929" y="255359"/>
            <a:ext cx="908074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Montserrat Black"/>
                <a:ea typeface="Montserrat Black"/>
                <a:cs typeface="Montserrat Black"/>
                <a:sym typeface="Montserrat Black"/>
              </a:rPr>
              <a:t>ПАРТНЕРЫ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352338" y="679508"/>
            <a:ext cx="3398194" cy="168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ПАРТНЕРЫ: </a:t>
            </a:r>
            <a:endParaRPr lang="en-US" sz="1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Разовые и серийные программы, волонтерский проект «Даниловцы онлайн»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73;p5">
            <a:extLst>
              <a:ext uri="{FF2B5EF4-FFF2-40B4-BE49-F238E27FC236}">
                <a16:creationId xmlns:a16="http://schemas.microsoft.com/office/drawing/2014/main" id="{8BCCFC3D-4CAD-B2DB-A81E-9A5DA0FE69D5}"/>
              </a:ext>
            </a:extLst>
          </p:cNvPr>
          <p:cNvSpPr txBox="1"/>
          <p:nvPr/>
        </p:nvSpPr>
        <p:spPr>
          <a:xfrm>
            <a:off x="3532460" y="5439855"/>
            <a:ext cx="2984090" cy="118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ПАРТНЕРЫ: </a:t>
            </a:r>
            <a:endParaRPr lang="en-US" sz="1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latin typeface="Montserrat"/>
                <a:ea typeface="Montserrat"/>
                <a:cs typeface="Montserrat"/>
                <a:sym typeface="Montserrat"/>
              </a:rPr>
              <a:t>Цикл «Инклюзивная Индия», грантовая программа «Простыми словами» </a:t>
            </a:r>
          </a:p>
        </p:txBody>
      </p:sp>
      <p:sp>
        <p:nvSpPr>
          <p:cNvPr id="26" name="Google Shape;173;p5">
            <a:extLst>
              <a:ext uri="{FF2B5EF4-FFF2-40B4-BE49-F238E27FC236}">
                <a16:creationId xmlns:a16="http://schemas.microsoft.com/office/drawing/2014/main" id="{95C6D601-0B5A-8537-C315-EB2660A461FD}"/>
              </a:ext>
            </a:extLst>
          </p:cNvPr>
          <p:cNvSpPr txBox="1"/>
          <p:nvPr/>
        </p:nvSpPr>
        <p:spPr>
          <a:xfrm>
            <a:off x="3925631" y="971536"/>
            <a:ext cx="3807979" cy="132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Серия «Болливуд на Кузбассе: танцуют все»,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направление «Простые четверги»</a:t>
            </a:r>
          </a:p>
        </p:txBody>
      </p:sp>
      <p:sp>
        <p:nvSpPr>
          <p:cNvPr id="27" name="Google Shape;173;p5">
            <a:extLst>
              <a:ext uri="{FF2B5EF4-FFF2-40B4-BE49-F238E27FC236}">
                <a16:creationId xmlns:a16="http://schemas.microsoft.com/office/drawing/2014/main" id="{1D747F5C-67E8-C72B-1AFE-4F2EDA879738}"/>
              </a:ext>
            </a:extLst>
          </p:cNvPr>
          <p:cNvSpPr txBox="1"/>
          <p:nvPr/>
        </p:nvSpPr>
        <p:spPr>
          <a:xfrm>
            <a:off x="7733610" y="971536"/>
            <a:ext cx="3999348" cy="61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Цикл «Индия в радость», направление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Видеоволонтерство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</p:txBody>
      </p:sp>
      <p:sp>
        <p:nvSpPr>
          <p:cNvPr id="28" name="Google Shape;173;p5">
            <a:extLst>
              <a:ext uri="{FF2B5EF4-FFF2-40B4-BE49-F238E27FC236}">
                <a16:creationId xmlns:a16="http://schemas.microsoft.com/office/drawing/2014/main" id="{B6ECEB1E-39C4-672F-5653-04D3F83876E9}"/>
              </a:ext>
            </a:extLst>
          </p:cNvPr>
          <p:cNvSpPr txBox="1"/>
          <p:nvPr/>
        </p:nvSpPr>
        <p:spPr>
          <a:xfrm>
            <a:off x="210039" y="4498184"/>
            <a:ext cx="3807979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«Болливуд без границ»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ECE549-0487-9A76-873A-479FDE5D3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9" y="1821419"/>
            <a:ext cx="3353758" cy="9138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D7E12A4-B4F4-1795-2523-FACE8F410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1" y="1948686"/>
            <a:ext cx="2351649" cy="132280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EDB052-46D6-A19C-48B2-8AAE9314F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1" y="5476233"/>
            <a:ext cx="1845436" cy="12224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52CB4E4-F572-8BD9-1FF3-A89C82802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09" y="5332716"/>
            <a:ext cx="1664782" cy="1427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F55606F-ECAA-86FA-96E8-9D06ADFBE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63" y="1562971"/>
            <a:ext cx="2431204" cy="1614725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BE628E96-8233-AB99-0180-876EDA3D15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2273" y="4195352"/>
            <a:ext cx="2034181" cy="14975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22C98E-926E-F86B-01D5-BD16889CD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34" y="4209742"/>
            <a:ext cx="1458525" cy="1332970"/>
          </a:xfrm>
          <a:prstGeom prst="rect">
            <a:avLst/>
          </a:prstGeom>
        </p:spPr>
      </p:pic>
      <p:sp>
        <p:nvSpPr>
          <p:cNvPr id="5" name="Google Shape;173;p5">
            <a:extLst>
              <a:ext uri="{FF2B5EF4-FFF2-40B4-BE49-F238E27FC236}">
                <a16:creationId xmlns:a16="http://schemas.microsoft.com/office/drawing/2014/main" id="{34604098-F15F-FC5F-5369-09E62857C5DA}"/>
              </a:ext>
            </a:extLst>
          </p:cNvPr>
          <p:cNvSpPr txBox="1"/>
          <p:nvPr/>
        </p:nvSpPr>
        <p:spPr>
          <a:xfrm>
            <a:off x="5915173" y="4496225"/>
            <a:ext cx="3610853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«Индия в ладошках»</a:t>
            </a:r>
          </a:p>
        </p:txBody>
      </p:sp>
      <p:pic>
        <p:nvPicPr>
          <p:cNvPr id="6" name="Рисунок 5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A757D430-8DEA-2EF7-E5C7-E07C41A9E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0" y="3303346"/>
            <a:ext cx="1798648" cy="1031412"/>
          </a:xfrm>
          <a:prstGeom prst="rect">
            <a:avLst/>
          </a:prstGeom>
        </p:spPr>
      </p:pic>
      <p:sp>
        <p:nvSpPr>
          <p:cNvPr id="7" name="Google Shape;173;p5">
            <a:extLst>
              <a:ext uri="{FF2B5EF4-FFF2-40B4-BE49-F238E27FC236}">
                <a16:creationId xmlns:a16="http://schemas.microsoft.com/office/drawing/2014/main" id="{4B959A50-7D78-DC19-E7F5-27A0307C7780}"/>
              </a:ext>
            </a:extLst>
          </p:cNvPr>
          <p:cNvSpPr txBox="1"/>
          <p:nvPr/>
        </p:nvSpPr>
        <p:spPr>
          <a:xfrm>
            <a:off x="2016105" y="3477604"/>
            <a:ext cx="3576946" cy="76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Волонтерский цикл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«Индия на пальцах» - напрямую с учреждением  </a:t>
            </a:r>
          </a:p>
        </p:txBody>
      </p:sp>
      <p:sp>
        <p:nvSpPr>
          <p:cNvPr id="2" name="Google Shape;173;p5">
            <a:extLst>
              <a:ext uri="{FF2B5EF4-FFF2-40B4-BE49-F238E27FC236}">
                <a16:creationId xmlns:a16="http://schemas.microsoft.com/office/drawing/2014/main" id="{47931266-E029-6183-BCB6-AE3496FDBBBB}"/>
              </a:ext>
            </a:extLst>
          </p:cNvPr>
          <p:cNvSpPr txBox="1"/>
          <p:nvPr/>
        </p:nvSpPr>
        <p:spPr>
          <a:xfrm>
            <a:off x="7446693" y="3313426"/>
            <a:ext cx="4633454" cy="1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ПАРТНЕРЫ: </a:t>
            </a:r>
            <a:endParaRPr lang="en-US" sz="1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200" b="1" dirty="0">
                <a:latin typeface="Montserrat"/>
                <a:ea typeface="Montserrat"/>
                <a:cs typeface="Montserrat"/>
                <a:sym typeface="Montserrat"/>
              </a:rPr>
              <a:t>Занятия серии «Зарядись Болливудом» для участниц Миндального клуба – сообщества помощи женщинам с раком молочной железы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FDDCA7-1760-3E31-B96E-466891FB17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78" y="5379580"/>
            <a:ext cx="1551542" cy="1466086"/>
          </a:xfrm>
          <a:prstGeom prst="rect">
            <a:avLst/>
          </a:prstGeom>
        </p:spPr>
      </p:pic>
      <p:sp>
        <p:nvSpPr>
          <p:cNvPr id="10" name="Google Shape;173;p5">
            <a:extLst>
              <a:ext uri="{FF2B5EF4-FFF2-40B4-BE49-F238E27FC236}">
                <a16:creationId xmlns:a16="http://schemas.microsoft.com/office/drawing/2014/main" id="{C0F6EA33-8DF4-A69F-445B-0432DB05E0A3}"/>
              </a:ext>
            </a:extLst>
          </p:cNvPr>
          <p:cNvSpPr txBox="1"/>
          <p:nvPr/>
        </p:nvSpPr>
        <p:spPr>
          <a:xfrm>
            <a:off x="8109459" y="5543310"/>
            <a:ext cx="2078485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 bono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«Болливуд без границ»</a:t>
            </a:r>
          </a:p>
        </p:txBody>
      </p:sp>
      <p:pic>
        <p:nvPicPr>
          <p:cNvPr id="12" name="Рисунок 11" descr="Изображение выглядит как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2287C54-8E19-6FFE-74AE-2B3CBB8347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02" y="3463116"/>
            <a:ext cx="1326494" cy="8834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2B39AE-008B-3CEF-072C-BC744B08A2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1" y="5144015"/>
            <a:ext cx="1647091" cy="16470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946247" y="383329"/>
            <a:ext cx="46195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Перспективы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BDC43-FF6C-DE46-DC75-F26AC8E6143E}"/>
              </a:ext>
            </a:extLst>
          </p:cNvPr>
          <p:cNvSpPr txBox="1"/>
          <p:nvPr/>
        </p:nvSpPr>
        <p:spPr>
          <a:xfrm>
            <a:off x="440873" y="1329088"/>
            <a:ext cx="70020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Продолжение и развитие циклов в уже задействованных учреждениях.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Развитие проекта в новых учреждениях за счет сотрудничества с партнерскими НКО и новыми организациями.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Увеличение постановок танцев для проживающих и пациентов учреждений.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Привлечение к участию в занятиях большего количества индийцев из разных сфер.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Расширение информационного обеспечения проекта и обмена опытом.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Montserrat" panose="00000500000000000000" pitchFamily="2" charset="-52"/>
              </a:rPr>
              <a:t>Запуск очных занятий в учреждениях, где позволяют правила допуска и удаленность субъекта.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i="0" u="sng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Создание танцевального сообщества и инклюзивной студии болливудских танцев </a:t>
            </a:r>
            <a:r>
              <a:rPr lang="en-US" sz="1600" b="1" i="0" u="sng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NACHALO </a:t>
            </a:r>
            <a:r>
              <a:rPr lang="ru-RU" sz="1600" b="1" i="0" u="sng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для всех желающих вне учреждений на льготной основе.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Проведение индивидуальных занятий для всех желающих для повышения компетенций и привлечения материальных ресурсов, что позволит проводить больше волонтерских занятий для НКО.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Запись видеоуроков широкой направленности.</a:t>
            </a:r>
          </a:p>
        </p:txBody>
      </p:sp>
      <p:pic>
        <p:nvPicPr>
          <p:cNvPr id="11" name="Рисунок 10" descr="Изображение выглядит как текст, другой, множество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5E5FCE2-6AE9-05D3-0A2E-9BF00315F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540" y="1470121"/>
            <a:ext cx="3987333" cy="49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79430" y="-38893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Автор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008948" y="1532594"/>
            <a:ext cx="7833708" cy="4590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Увлекаюсь Индией и болливудскими танцами с </a:t>
            </a:r>
            <a:r>
              <a:rPr lang="ru-RU" sz="2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15,5 лет</a:t>
            </a:r>
            <a:endParaRPr lang="en-US" sz="2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В благотворительности – более </a:t>
            </a:r>
            <a:r>
              <a:rPr lang="ru-RU" sz="2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11, 5 лет</a:t>
            </a:r>
            <a:endParaRPr lang="en-US" sz="2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Запустила и веду проект «</a:t>
            </a:r>
            <a:r>
              <a:rPr lang="ru-RU" sz="2800" dirty="0" err="1">
                <a:solidFill>
                  <a:schemeClr val="tx1"/>
                </a:solidFill>
                <a:latin typeface="Montserrat SemiBold" panose="00000700000000000000" pitchFamily="2" charset="-52"/>
              </a:rPr>
              <a:t>ИндиЯ</a:t>
            </a: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 рядом» с </a:t>
            </a:r>
            <a:r>
              <a:rPr lang="ru-RU" sz="28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ноября 2020 года </a:t>
            </a: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(как волонтер с компетенциями и как преподаватель)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Montserrat SemiBold" panose="00000700000000000000" pitchFamily="2" charset="-52"/>
              </a:rPr>
              <a:t>33 года, замужем за индийцем, есть </a:t>
            </a:r>
            <a:r>
              <a:rPr lang="ru-RU" sz="2800">
                <a:solidFill>
                  <a:schemeClr val="tx1"/>
                </a:solidFill>
                <a:latin typeface="Montserrat SemiBold" panose="00000700000000000000" pitchFamily="2" charset="-52"/>
              </a:rPr>
              <a:t>сын почти 7 лет</a:t>
            </a:r>
            <a:endParaRPr lang="en-US" sz="2800" dirty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3" name="Рисунок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7357226-B3F8-12FE-AA5A-86940A1D0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8" y="797003"/>
            <a:ext cx="3804162" cy="58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0" y="0"/>
            <a:ext cx="12245900" cy="6935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2915175" y="328886"/>
            <a:ext cx="684961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Целевая аудитория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текст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A3EE7F9-2E3C-BF68-FCE7-F5047F827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15" y="1518297"/>
            <a:ext cx="5056684" cy="26498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стена, в поз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B2CD86F-8440-E50B-4489-22B15BBB4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35" y="2938497"/>
            <a:ext cx="5056683" cy="2909931"/>
          </a:xfrm>
          <a:prstGeom prst="rect">
            <a:avLst/>
          </a:prstGeom>
        </p:spPr>
      </p:pic>
      <p:sp>
        <p:nvSpPr>
          <p:cNvPr id="16" name="Google Shape;116;p2">
            <a:extLst>
              <a:ext uri="{FF2B5EF4-FFF2-40B4-BE49-F238E27FC236}">
                <a16:creationId xmlns:a16="http://schemas.microsoft.com/office/drawing/2014/main" id="{AB013519-2C42-F955-C61C-90ACE2EB0527}"/>
              </a:ext>
            </a:extLst>
          </p:cNvPr>
          <p:cNvSpPr txBox="1"/>
          <p:nvPr/>
        </p:nvSpPr>
        <p:spPr>
          <a:xfrm>
            <a:off x="-741615" y="1585687"/>
            <a:ext cx="7023652" cy="128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Люди, находящиеся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социальных и медицинских учреждениях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9" name="Google Shape;116;p2">
            <a:extLst>
              <a:ext uri="{FF2B5EF4-FFF2-40B4-BE49-F238E27FC236}">
                <a16:creationId xmlns:a16="http://schemas.microsoft.com/office/drawing/2014/main" id="{0BD6C1EC-A34D-1DC2-E427-02696B743746}"/>
              </a:ext>
            </a:extLst>
          </p:cNvPr>
          <p:cNvSpPr txBox="1"/>
          <p:nvPr/>
        </p:nvSpPr>
        <p:spPr>
          <a:xfrm>
            <a:off x="8954663" y="4762932"/>
            <a:ext cx="2951760" cy="118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Все желающие: люди с ОВЗ и без на дому</a:t>
            </a:r>
          </a:p>
          <a:p>
            <a:pPr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effectLst/>
                <a:latin typeface="+mj-lt"/>
              </a:rPr>
              <a:t> </a:t>
            </a:r>
            <a:endParaRPr lang="ru-RU" sz="2000" dirty="0">
              <a:solidFill>
                <a:schemeClr val="tx2">
                  <a:lumMod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20" name="Google Shape;116;p2">
            <a:extLst>
              <a:ext uri="{FF2B5EF4-FFF2-40B4-BE49-F238E27FC236}">
                <a16:creationId xmlns:a16="http://schemas.microsoft.com/office/drawing/2014/main" id="{676CD95E-D911-3D25-2F53-C3A331E5841C}"/>
              </a:ext>
            </a:extLst>
          </p:cNvPr>
          <p:cNvSpPr txBox="1"/>
          <p:nvPr/>
        </p:nvSpPr>
        <p:spPr>
          <a:xfrm>
            <a:off x="4666963" y="4496911"/>
            <a:ext cx="4532242" cy="273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Координаторы волонтерских групп и волонтеры, участвующие в тематических и поддерживающих занятиях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9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57558"/>
            <a:ext cx="12245900" cy="693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80175" y="154079"/>
            <a:ext cx="694608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8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6;p2">
            <a:extLst>
              <a:ext uri="{FF2B5EF4-FFF2-40B4-BE49-F238E27FC236}">
                <a16:creationId xmlns:a16="http://schemas.microsoft.com/office/drawing/2014/main" id="{E121ED84-76CB-7CD1-F475-5281EAE36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624062"/>
              </p:ext>
            </p:extLst>
          </p:nvPr>
        </p:nvGraphicFramePr>
        <p:xfrm>
          <a:off x="282738" y="1270932"/>
          <a:ext cx="7564343" cy="511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729801-B059-9CFB-4EA4-73C5624FE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6504" y="835162"/>
            <a:ext cx="3506073" cy="2248603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тул, пол&#10;&#10;Автоматически созданное описание">
            <a:extLst>
              <a:ext uri="{FF2B5EF4-FFF2-40B4-BE49-F238E27FC236}">
                <a16:creationId xmlns:a16="http://schemas.microsoft.com/office/drawing/2014/main" id="{119305BA-7B53-C16B-AF92-6E70487FB9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3590" y="3242090"/>
            <a:ext cx="3644085" cy="2780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57558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692B7-286C-FB3B-6645-7B498742CE96}"/>
              </a:ext>
            </a:extLst>
          </p:cNvPr>
          <p:cNvSpPr txBox="1"/>
          <p:nvPr/>
        </p:nvSpPr>
        <p:spPr>
          <a:xfrm>
            <a:off x="5762887" y="2332640"/>
            <a:ext cx="592372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Montserrat" panose="00000500000000000000" pitchFamily="2" charset="-52"/>
              </a:rPr>
              <a:t>Мероприятия проекта также помогают:</a:t>
            </a:r>
          </a:p>
          <a:p>
            <a:pPr lvl="0" algn="just"/>
            <a:endParaRPr lang="ru-RU" sz="2000" b="1" dirty="0">
              <a:latin typeface="Montserrat" panose="00000500000000000000" pitchFamily="2" charset="-52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tserrat" panose="00000500000000000000" pitchFamily="2" charset="-52"/>
              </a:rPr>
              <a:t>вовлечь координаторов и волонтеров из добровольческих групп в полезную и приятную активность во благо подопечным.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ru-RU" sz="2000" b="1" dirty="0">
              <a:latin typeface="Montserrat" panose="00000500000000000000" pitchFamily="2" charset="-52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Montserrat" panose="00000500000000000000" pitchFamily="2" charset="-52"/>
              </a:rPr>
              <a:t>всем желающим получить поддержку сообщества, улучшить уровень жизненной энергии, расслабиться и укрепить здоровье.</a:t>
            </a:r>
            <a:endParaRPr lang="en-US" sz="20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A0B3E05-AC64-6C7E-AC5D-ABC8F27D0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77" y="2370129"/>
            <a:ext cx="5038308" cy="3304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B6B12-3E57-BAE0-2C77-C013045F5D23}"/>
              </a:ext>
            </a:extLst>
          </p:cNvPr>
          <p:cNvSpPr txBox="1"/>
          <p:nvPr/>
        </p:nvSpPr>
        <p:spPr>
          <a:xfrm>
            <a:off x="297808" y="525012"/>
            <a:ext cx="11048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077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848589" y="0"/>
            <a:ext cx="221494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Цели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782025" y="2743045"/>
            <a:ext cx="4717036" cy="153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 SemiBold"/>
                <a:sym typeface="Montserrat SemiBold"/>
              </a:rPr>
              <a:t>1. Повышение качества жизни участников мероприятий</a:t>
            </a:r>
          </a:p>
          <a:p>
            <a:pPr algn="ctr">
              <a:buClr>
                <a:schemeClr val="dk1"/>
              </a:buClr>
              <a:buSzPts val="1400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ctr">
              <a:buClr>
                <a:schemeClr val="dk1"/>
              </a:buClr>
              <a:buSzPts val="1400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Укрепление отношений с дружественной страной Индией</a:t>
            </a:r>
          </a:p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 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15" name="Рисунок 14" descr="Изображение выглядит как текст, монитор, электрони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8BF1484-4CC3-4574-5712-9F3BD7258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83" y="917556"/>
            <a:ext cx="2694733" cy="1778830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28D3DC7-1269-49CF-DD4B-0A48904C4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329" y="949724"/>
            <a:ext cx="3177248" cy="56484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CA5EBC7-50A0-9D8E-C5BD-3741CC7F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79" y="988150"/>
            <a:ext cx="3601065" cy="557158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A63E728-08A7-FC39-A315-89183B89C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977" y="4398354"/>
            <a:ext cx="3404045" cy="23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526166" y="362983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Задачи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6;p2">
            <a:extLst>
              <a:ext uri="{FF2B5EF4-FFF2-40B4-BE49-F238E27FC236}">
                <a16:creationId xmlns:a16="http://schemas.microsoft.com/office/drawing/2014/main" id="{51AAB4BE-36FB-C006-C163-01BD779EA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37450"/>
              </p:ext>
            </p:extLst>
          </p:nvPr>
        </p:nvGraphicFramePr>
        <p:xfrm>
          <a:off x="242884" y="1262241"/>
          <a:ext cx="7567267" cy="553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 descr="Изображение выглядит как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37DB62C-CAD8-5806-7BEF-F84ABCCF9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7422" y="600149"/>
            <a:ext cx="3769444" cy="56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60798" y="-87671"/>
            <a:ext cx="12245900" cy="6935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2513348" y="370612"/>
            <a:ext cx="45879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Мероприятия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 descr="Изображение выглядит как пол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DE3603A7-6D3E-65C2-AEDF-8498BB7E5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320" y="3821044"/>
            <a:ext cx="4509762" cy="2610836"/>
          </a:xfrm>
          <a:prstGeom prst="rect">
            <a:avLst/>
          </a:prstGeom>
        </p:spPr>
      </p:pic>
      <p:graphicFrame>
        <p:nvGraphicFramePr>
          <p:cNvPr id="149" name="Google Shape;138;p3">
            <a:extLst>
              <a:ext uri="{FF2B5EF4-FFF2-40B4-BE49-F238E27FC236}">
                <a16:creationId xmlns:a16="http://schemas.microsoft.com/office/drawing/2014/main" id="{7B98F804-094C-6B07-C238-F13648695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781749"/>
              </p:ext>
            </p:extLst>
          </p:nvPr>
        </p:nvGraphicFramePr>
        <p:xfrm>
          <a:off x="604777" y="1048661"/>
          <a:ext cx="7466864" cy="568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 descr="Изображение выглядит как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391CE2B6-5C24-F30B-2A97-CF8B9D43E1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6661" y="1048660"/>
            <a:ext cx="3350562" cy="2535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4C15361-4668-4F70-B81E-049B132C61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243" y="1285462"/>
          <a:ext cx="11502887" cy="549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Google Shape;134;p3">
            <a:extLst>
              <a:ext uri="{FF2B5EF4-FFF2-40B4-BE49-F238E27FC236}">
                <a16:creationId xmlns:a16="http://schemas.microsoft.com/office/drawing/2014/main" id="{183FD44E-B064-297A-DDEC-8769D4B46857}"/>
              </a:ext>
            </a:extLst>
          </p:cNvPr>
          <p:cNvSpPr/>
          <p:nvPr/>
        </p:nvSpPr>
        <p:spPr>
          <a:xfrm>
            <a:off x="1815222" y="310324"/>
            <a:ext cx="90191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rPr>
              <a:t> Из чего состоят занятия?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910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26026</TotalTime>
  <Words>1058</Words>
  <Application>Microsoft Office PowerPoint</Application>
  <PresentationFormat>Widescreen</PresentationFormat>
  <Paragraphs>114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Gabriola</vt:lpstr>
      <vt:lpstr>Montserrat</vt:lpstr>
      <vt:lpstr>Montserrat Black</vt:lpstr>
      <vt:lpstr>Montserrat SemiBold</vt:lpstr>
      <vt:lpstr>Tw Cen MT</vt:lpstr>
      <vt:lpstr>Tw Cen MT Condensed</vt:lpstr>
      <vt:lpstr>Wingdings</vt:lpstr>
      <vt:lpstr>Wingdings 3</vt:lpstr>
      <vt:lpstr>Интеграл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Признание проекта</vt:lpstr>
      <vt:lpstr>Участие в фестивалях и конкурсах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ИНДИЯ: ПУТЕВЫЕ ЗАМЕТКИ</dc:title>
  <dc:creator>Sriram Kallam</dc:creator>
  <cp:lastModifiedBy>Alexandra Alexandra</cp:lastModifiedBy>
  <cp:revision>411</cp:revision>
  <dcterms:created xsi:type="dcterms:W3CDTF">2020-12-06T21:48:22Z</dcterms:created>
  <dcterms:modified xsi:type="dcterms:W3CDTF">2023-06-30T10:45:47Z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8360247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