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5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5865"/>
  </p:normalViewPr>
  <p:slideViewPr>
    <p:cSldViewPr snapToGrid="0" snapToObjects="1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6CBCEC-7985-A849-92D8-7B8CD43430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97C43A-0516-CB49-A5EB-78DF72E7C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6E7044-5438-E44A-8628-FEEDDBE5F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458AA-8C9C-6248-9243-6855C529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D4DF4-6125-5C43-AC2B-0AB23FF92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889AD-E4DF-AB43-AF94-E0E9547A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597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F26D-FB11-184A-9B91-A4D25A4CC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39D3E-2877-D241-8608-15E58E597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18E40-F656-6944-AA88-422E77505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369EE-D50C-5F41-B0D6-092A90AEB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E956D-2714-A441-9C15-72345B5C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5416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59A570-BA5A-8A49-83B8-A12FA4476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DA7E2C-11A3-BC4F-8B59-8785DDEF1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934A4-25CF-C648-868B-6BF56207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A3BB2-9907-5747-A5A0-8C00FD1E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81E32-A3D3-D942-A091-62EDF63FC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0319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1CE9B-1C84-F645-9B07-3EF01F2B2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5148E-F9EB-D14E-BC6C-53C1BDE45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35325-7400-8A43-9E34-B1967BD1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BA8E3-497C-854D-A66D-412F90B9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8F390-5283-8444-BFBC-BF0CAED6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1023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C302-BD13-0045-8041-BB7E45521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8B08-A816-9144-AF0A-1C4C2E0B2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6C48B-864F-D442-A3FB-043942D3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14C98-AEEB-9249-8309-0A624426B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1541F-FE9A-1F44-A5AC-C52CA2D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782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93150-9D02-CB43-9830-49B1C430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59386-6E92-7F4C-8740-D5DE9E00C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868AF4-30D0-F44E-980B-D121B7C7D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B0A4A-FE01-4742-869E-465251B3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2B5D2-E435-4341-A08B-9F23F662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92D721-8574-A743-9C67-9A6C71A5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024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704CC-0BE9-4849-840F-9BF6BB65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4951E-1B45-5D41-B266-146B85B27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EE0C6F-E027-BF48-ADE5-90C43252B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251B3-43EE-1345-8278-ED0DA21E9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5C5A52-4AC6-2846-8743-249EECB01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78F862-31AB-C747-B1A6-AE8D15B8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3B8340-DC12-1942-922E-E1AC7ED72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AE3769-243F-7048-A001-AFAB44B0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693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1FFC-38ED-F84B-B8AF-13C2D376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2E7AA0-43B8-C143-874F-4B1B266C7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8435E-4CA1-FD46-8BF2-D0D6E70A2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E24F6-C49D-FA49-A371-FB0E2F69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899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FCD219-263F-654F-88A8-93CEBC82E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BC640-29A9-C74B-A712-3B8150C9E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DA3AA-8D26-CA4A-A96B-13F54D58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216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912E-5854-F245-8DC3-C41089B5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F9DE6-6381-B54D-94F9-028A48B89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789A4B-9110-EE41-8381-DB077C227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6DE2B-CA15-C449-90AA-8F6FDFBAC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1CAA78-2D1B-1644-9CDD-84CC6799F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27FF26-1818-A44E-9FDC-C9D85A3F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23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5B24-9273-1941-AA08-0038BA9D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uk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24B76A-5EDE-5545-986B-7BCD5F68F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DF7DE1-25F2-0944-B6E4-A8D027015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C58FF-8DC6-C041-A550-382F82AF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64920-0D27-0D4F-98AA-A3C5E874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86BAF-2EB5-074A-80E3-55505779F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355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5D85F4-A653-464D-832F-B75A15E0A6E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71B58A-8D1C-7544-B7EC-DA127031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0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uk-U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FDF37-207C-4C4A-9E24-2E551710D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uk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33E1E-B8A1-474E-8FBB-F6142F308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F683-9C50-ED43-9B4D-917D602E566A}" type="datetimeFigureOut">
              <a:rPr lang="uk-UA" smtClean="0"/>
              <a:t>19.11.2024</a:t>
            </a:fld>
            <a:endParaRPr lang="uk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56A0-8AAD-E84C-AD2D-E3E50D2A4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A4D7F-009F-1341-90BC-783E67D4C3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385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89A49-DD77-E743-87DE-AFD41E03C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00" y="1680465"/>
            <a:ext cx="11557000" cy="2197726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AE154A"/>
                </a:solidFill>
                <a:latin typeface="Times New Roman" pitchFamily="18" charset="0"/>
                <a:cs typeface="Times New Roman" pitchFamily="18" charset="0"/>
              </a:rPr>
              <a:t>Деятельность волонтёрского отряда</a:t>
            </a:r>
            <a:br>
              <a:rPr lang="ru-RU" sz="5400" b="1" dirty="0">
                <a:solidFill>
                  <a:srgbClr val="AE154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>
                <a:solidFill>
                  <a:srgbClr val="AE154A"/>
                </a:solidFill>
                <a:latin typeface="Times New Roman" pitchFamily="18" charset="0"/>
                <a:cs typeface="Times New Roman" pitchFamily="18" charset="0"/>
              </a:rPr>
              <a:t>«СИМБА»</a:t>
            </a:r>
            <a:endParaRPr lang="uk-UA" sz="5400" b="1" dirty="0">
              <a:solidFill>
                <a:srgbClr val="AE154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EA5CB-5568-4049-A8F7-62F604E81C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51238" y="4066376"/>
            <a:ext cx="12101938" cy="53413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 культуры «Культурно- информационный центр» городское поселение «Рабочий посёлок Заветы Ильича»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USER\Downloads\Logo_KIC_circul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" y="147529"/>
            <a:ext cx="2104452" cy="204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ownloads\IMG_2985 (1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0" y="-3174"/>
            <a:ext cx="29337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594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80275"/>
            <a:ext cx="10515600" cy="6302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волонтерского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отряда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Симба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50">
            <a:extLst>
              <a:ext uri="{FF2B5EF4-FFF2-40B4-BE49-F238E27FC236}">
                <a16:creationId xmlns:a16="http://schemas.microsoft.com/office/drawing/2014/main" id="{21FF1077-D325-3143-9932-3FC53AE9DC34}"/>
              </a:ext>
            </a:extLst>
          </p:cNvPr>
          <p:cNvSpPr txBox="1">
            <a:spLocks/>
          </p:cNvSpPr>
          <p:nvPr/>
        </p:nvSpPr>
        <p:spPr>
          <a:xfrm>
            <a:off x="1064335" y="5382347"/>
            <a:ext cx="1620033" cy="586008"/>
          </a:xfrm>
          <a:prstGeom prst="rect">
            <a:avLst/>
          </a:prstGeom>
        </p:spPr>
        <p:txBody>
          <a:bodyPr vert="horz" wrap="square" lIns="0" tIns="0" rIns="0" bIns="0" anchor="ctr" anchorCtr="1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. </a:t>
            </a: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b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endParaRPr lang="zh-CN" altLang="en-US" sz="1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55">
            <a:extLst>
              <a:ext uri="{FF2B5EF4-FFF2-40B4-BE49-F238E27FC236}">
                <a16:creationId xmlns:a16="http://schemas.microsoft.com/office/drawing/2014/main" id="{08524556-A9A8-D142-A96A-DAFF189696AF}"/>
              </a:ext>
            </a:extLst>
          </p:cNvPr>
          <p:cNvSpPr txBox="1"/>
          <p:nvPr/>
        </p:nvSpPr>
        <p:spPr>
          <a:xfrm>
            <a:off x="5279685" y="4914417"/>
            <a:ext cx="1632628" cy="467931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endParaRPr lang="zh-CN" altLang="en-US" b="1" dirty="0">
              <a:solidFill>
                <a:schemeClr val="accent3">
                  <a:lumMod val="10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662162" y="1853019"/>
            <a:ext cx="5346700" cy="48013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2C2D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В 2021 году в п. Заветы Ильича появился волонтерский отряд под названием «Симба». </a:t>
            </a:r>
          </a:p>
          <a:p>
            <a:pPr algn="l"/>
            <a:r>
              <a:rPr lang="ru-RU" b="0" i="0" dirty="0">
                <a:solidFill>
                  <a:srgbClr val="2C2D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В его состав вошли 12 неравнодушных людей, готовых посвятить свое время и силы помощи другим.</a:t>
            </a:r>
          </a:p>
          <a:p>
            <a:pPr algn="l"/>
            <a:r>
              <a:rPr lang="ru-RU" b="0" i="0" dirty="0">
                <a:solidFill>
                  <a:srgbClr val="2C2D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Руководителем стала Михайлова В.А, а командиром на данный момент является Марченко А. В. </a:t>
            </a:r>
          </a:p>
          <a:p>
            <a:pPr algn="l"/>
            <a:r>
              <a:rPr lang="ru-RU" b="0" i="0" dirty="0">
                <a:solidFill>
                  <a:srgbClr val="2C2D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Отряд начал свою деятельность с помощи в организации культурных мероприятий, а затем и сам начал проводить акции. </a:t>
            </a:r>
          </a:p>
          <a:p>
            <a:pPr algn="l"/>
            <a:r>
              <a:rPr lang="ru-RU" b="0" i="0" dirty="0">
                <a:solidFill>
                  <a:srgbClr val="2C2D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Волонтеры нацелены на развитие поселка и на привлечение новых людей в команду. </a:t>
            </a:r>
          </a:p>
          <a:p>
            <a:pPr algn="l"/>
            <a:r>
              <a:rPr lang="ru-RU" b="0" i="0" dirty="0">
                <a:solidFill>
                  <a:srgbClr val="2C2D2E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Сегодня отряд «Симба» начитывает более 50 волонтеров, которые помогали и помогают нуждающимся.</a:t>
            </a:r>
          </a:p>
          <a:p>
            <a:pPr algn="ctr"/>
            <a:endParaRPr lang="zh-CN" altLang="en-US" b="1" dirty="0">
              <a:solidFill>
                <a:schemeClr val="accent2">
                  <a:lumMod val="10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113" y="-38095"/>
            <a:ext cx="2594206" cy="194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Скругленный прямоугольник 49"/>
          <p:cNvSpPr/>
          <p:nvPr/>
        </p:nvSpPr>
        <p:spPr>
          <a:xfrm>
            <a:off x="58926" y="1841501"/>
            <a:ext cx="6261101" cy="472272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USER\Downloads\531914801106399564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56" y="2325856"/>
            <a:ext cx="5813043" cy="385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074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Направления деятельности волонтёрского отряда «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Симба</a:t>
            </a:r>
            <a:r>
              <a:rPr lang="ru-RU" dirty="0"/>
              <a:t>»</a:t>
            </a:r>
            <a:endParaRPr lang="x-none" dirty="0"/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49216" y="1816521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150970" y="2467786"/>
            <a:ext cx="2717426" cy="424732"/>
            <a:chOff x="874712" y="3796397"/>
            <a:chExt cx="2717426" cy="424732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874714" y="3800644"/>
              <a:ext cx="2717424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874712" y="3796397"/>
              <a:ext cx="2241974" cy="42473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_SimplerDnm" pitchFamily="82" charset="-52"/>
                  <a:ea typeface="inpin heiti" panose="00000500000000000000" pitchFamily="2" charset="-122"/>
                  <a:sym typeface="inpin heiti" panose="00000500000000000000" pitchFamily="2" charset="-122"/>
                </a:rPr>
                <a:t>Экология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SimplerDnm" pitchFamily="82" charset="-5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6" name="矩形 41">
            <a:extLst>
              <a:ext uri="{FF2B5EF4-FFF2-40B4-BE49-F238E27FC236}">
                <a16:creationId xmlns:a16="http://schemas.microsoft.com/office/drawing/2014/main" id="{45901CF8-3E82-2249-A55F-E65587DB8B94}"/>
              </a:ext>
            </a:extLst>
          </p:cNvPr>
          <p:cNvSpPr/>
          <p:nvPr/>
        </p:nvSpPr>
        <p:spPr>
          <a:xfrm>
            <a:off x="7150972" y="3909510"/>
            <a:ext cx="4494929" cy="4247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ru-RU" altLang="zh-C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SimplerDnm" pitchFamily="82" charset="-52"/>
                <a:ea typeface="inpin heiti" panose="00000500000000000000" pitchFamily="2" charset="-122"/>
                <a:sym typeface="inpin heiti" panose="00000500000000000000" pitchFamily="2" charset="-122"/>
              </a:rPr>
              <a:t>Ветераны и историческая память</a:t>
            </a:r>
            <a:endParaRPr lang="zh-CN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a_SimplerDnm" pitchFamily="82" charset="-5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0" y="3077544"/>
            <a:ext cx="5005546" cy="757130"/>
            <a:chOff x="-596420" y="3770601"/>
            <a:chExt cx="5005546" cy="757130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-596420" y="3770601"/>
              <a:ext cx="5005546" cy="75713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_SimplerDnm" pitchFamily="82" charset="-52"/>
                  <a:ea typeface="inpin heiti" panose="00000500000000000000" pitchFamily="2" charset="-122"/>
                  <a:sym typeface="inpin heiti" panose="00000500000000000000" pitchFamily="2" charset="-122"/>
                </a:rPr>
                <a:t>Культура и искусство </a:t>
              </a:r>
            </a:p>
            <a:p>
              <a:pPr algn="r">
                <a:lnSpc>
                  <a:spcPct val="120000"/>
                </a:lnSpc>
              </a:pP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grpSp>
        <p:nvGrpSpPr>
          <p:cNvPr id="30" name="组合 45">
            <a:extLst>
              <a:ext uri="{FF2B5EF4-FFF2-40B4-BE49-F238E27FC236}">
                <a16:creationId xmlns:a16="http://schemas.microsoft.com/office/drawing/2014/main" id="{B319FABD-12D4-9F47-BB31-547FED1FC8BD}"/>
              </a:ext>
            </a:extLst>
          </p:cNvPr>
          <p:cNvGrpSpPr/>
          <p:nvPr/>
        </p:nvGrpSpPr>
        <p:grpSpPr>
          <a:xfrm>
            <a:off x="1333500" y="4547790"/>
            <a:ext cx="3672046" cy="633322"/>
            <a:chOff x="737080" y="3451823"/>
            <a:chExt cx="3672046" cy="633322"/>
          </a:xfrm>
        </p:grpSpPr>
        <p:sp>
          <p:nvSpPr>
            <p:cNvPr id="31" name="矩形 46">
              <a:extLst>
                <a:ext uri="{FF2B5EF4-FFF2-40B4-BE49-F238E27FC236}">
                  <a16:creationId xmlns:a16="http://schemas.microsoft.com/office/drawing/2014/main" id="{2AF631A7-3775-1E48-B488-C1601D94D94D}"/>
                </a:ext>
              </a:extLst>
            </p:cNvPr>
            <p:cNvSpPr/>
            <p:nvPr/>
          </p:nvSpPr>
          <p:spPr>
            <a:xfrm>
              <a:off x="1493637" y="3800644"/>
              <a:ext cx="2915489" cy="28450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endPara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2" name="矩形 47">
              <a:extLst>
                <a:ext uri="{FF2B5EF4-FFF2-40B4-BE49-F238E27FC236}">
                  <a16:creationId xmlns:a16="http://schemas.microsoft.com/office/drawing/2014/main" id="{B87F231D-97BD-884B-99C6-7D2EE964690C}"/>
                </a:ext>
              </a:extLst>
            </p:cNvPr>
            <p:cNvSpPr/>
            <p:nvPr/>
          </p:nvSpPr>
          <p:spPr>
            <a:xfrm>
              <a:off x="737080" y="3451823"/>
              <a:ext cx="3672046" cy="39818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zh-CN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_SimplerDnm" pitchFamily="82" charset="-52"/>
                  <a:ea typeface="inpin heiti" panose="00000500000000000000" pitchFamily="2" charset="-122"/>
                  <a:sym typeface="inpin heiti" panose="00000500000000000000" pitchFamily="2" charset="-122"/>
                </a:rPr>
                <a:t>Старшее поколение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_SimplerDnm" pitchFamily="82" charset="-5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4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2050"/>
            <a:ext cx="11455400" cy="1394649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Экология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ownloads\53191480110639957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-1150"/>
            <a:ext cx="4737100" cy="685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53191480110639957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0" y="2209060"/>
            <a:ext cx="645831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75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233302"/>
            <a:ext cx="10515600" cy="6302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 и искусство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ownloads\53191480110639957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609494"/>
            <a:ext cx="5410200" cy="401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5319148011063995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002313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11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357951"/>
            <a:ext cx="10515600" cy="6302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Ветераны и историческая память 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ownloads\53191480110639957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877" y="1168400"/>
            <a:ext cx="5723467" cy="429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53191480110639957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19" y="2537633"/>
            <a:ext cx="5245100" cy="419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34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1F102-B500-044D-B150-F1882D7D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" y="357951"/>
            <a:ext cx="10515600" cy="63029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Старшее поколение </a:t>
            </a:r>
            <a:endParaRPr lang="x-non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5319148011063995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3453"/>
            <a:ext cx="5308600" cy="367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ownloads\53191480110639957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67" y="698500"/>
            <a:ext cx="5350933" cy="40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3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7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A61D4D"/>
      </a:accent1>
      <a:accent2>
        <a:srgbClr val="5984B6"/>
      </a:accent2>
      <a:accent3>
        <a:srgbClr val="A5A5A5"/>
      </a:accent3>
      <a:accent4>
        <a:srgbClr val="F05F9B"/>
      </a:accent4>
      <a:accent5>
        <a:srgbClr val="9FB9CC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163</Words>
  <Application>Microsoft Office PowerPoint</Application>
  <PresentationFormat>Широкоэкранный</PresentationFormat>
  <Paragraphs>22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a_SimplerDnm</vt:lpstr>
      <vt:lpstr>Arial</vt:lpstr>
      <vt:lpstr>Calibri</vt:lpstr>
      <vt:lpstr>Calibri Light</vt:lpstr>
      <vt:lpstr>inpin heiti</vt:lpstr>
      <vt:lpstr>Times New Roman</vt:lpstr>
      <vt:lpstr>Office Theme</vt:lpstr>
      <vt:lpstr>Деятельность волонтёрского отряда «СИМБА»</vt:lpstr>
      <vt:lpstr>История волонтерского отряда «Симба»</vt:lpstr>
      <vt:lpstr>Направления деятельности волонтёрского отряда «Симба»</vt:lpstr>
      <vt:lpstr>Экология</vt:lpstr>
      <vt:lpstr>Культура и искусство</vt:lpstr>
      <vt:lpstr>Ветераны и историческая память </vt:lpstr>
      <vt:lpstr>Старшее поколение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kiculya.10@mail.ru</cp:lastModifiedBy>
  <cp:revision>13</cp:revision>
  <dcterms:created xsi:type="dcterms:W3CDTF">2024-04-25T08:18:37Z</dcterms:created>
  <dcterms:modified xsi:type="dcterms:W3CDTF">2024-11-19T01:19:53Z</dcterms:modified>
</cp:coreProperties>
</file>