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ru-RU" b="1" i="1" dirty="0" smtClean="0"/>
              <a:t>Русский народный костюм в современном мире моды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Галактионова Анна 9 «Б»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47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perunica.ru/uploads/posts/2021-04/1617383466_russian-native-costume-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43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s://s0.slide-share.ru/s_slide/59b4dc5719c9d19aabc187411928c0b2/1df6f8ac-fc35-43a3-a482-2a1c82435e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20045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klubmama.ru/uploads/posts/2022-09/1662778373_54-klubmama-ru-p-applikatsiya-russkii-narodnii-kostyum-foto-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 t="-87" r="26079" b="87"/>
          <a:stretch/>
        </p:blipFill>
        <p:spPr bwMode="auto">
          <a:xfrm>
            <a:off x="9507393" y="1454727"/>
            <a:ext cx="2341177" cy="408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Русский народный костюм в современном мире моды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Традиционный народный костюм - уникальный памятник материальной и духовной культуры, который занимает особое место в наследии нашего народа. Как яркий информационный источник, он отражал в своем составе и декоре территорию проживания отдельных народов и их контакты с соседями, семейный и социальный статус, хозяйственную деятельность. В традиционном костюме пересеклись мировоззренческие и эстетические представления народа, утилитарность и декоративность. Народный костюм на протяжении столетий не оставался неизменным, а развивался вместе с ходом истории, приспосабливаясь под новые условия жизни его носителя. </a:t>
            </a:r>
            <a:r>
              <a:rPr lang="ru-RU" b="1" dirty="0"/>
              <a:t>Вопрос о проблемах традиций в народном искусстве достаточно актуален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60377" y="3672162"/>
            <a:ext cx="2130091" cy="23835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бычаи </a:t>
            </a:r>
            <a:r>
              <a:rPr lang="ru-RU" dirty="0"/>
              <a:t>необходимо возрождать через воссоздание форм народного костюма, использование его элементов в современной одежде, проведение традиционных ярмарок, выставок, праздников.</a:t>
            </a:r>
          </a:p>
          <a:p>
            <a:endParaRPr lang="ru-RU" dirty="0"/>
          </a:p>
        </p:txBody>
      </p:sp>
      <p:pic>
        <p:nvPicPr>
          <p:cNvPr id="8194" name="Picture 2" descr="https://crobux.ru/wp-content/uploads/c/5/f/c5fd82b042feb39251224449bf31e8d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56" y="3413307"/>
            <a:ext cx="3377335" cy="22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tnmedia.ru/upload/iblock/b74/b749afe944c261f8a639ae919c5508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99" y="4999253"/>
            <a:ext cx="2002210" cy="13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39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«</a:t>
            </a:r>
            <a:r>
              <a:rPr lang="ru-RU" sz="2800" b="1" dirty="0"/>
              <a:t>Оттуда, где берёзки в ряд»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9983" y="4281055"/>
            <a:ext cx="6275035" cy="22527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В ней отразила многообразие образов, необычность конструктивно-композиционных решений, красочность элементов и всех костюмов в целом, изящность и неповторимость декора, особенно вышивки, использовав исконно русскую роспись «хохлома» в упрощенном виде. В коллекции используются три цвета: белый (символ чистоты, радости, обновления), красный (символ огня, жизни, совершенства) и черный (в современной моде признак элегантности и роскоши). Костюмы откликнутся у молодёжи своей необычностью, свежим взглядом, оригинальностью, а главное - свободой движения, что соответствует трендам современной жизни.</a:t>
            </a:r>
          </a:p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оллекция юного дизайнера Галактионовой Анны Валерьевны</a:t>
            </a:r>
            <a:endParaRPr lang="ru-RU" dirty="0"/>
          </a:p>
        </p:txBody>
      </p:sp>
      <p:pic>
        <p:nvPicPr>
          <p:cNvPr id="6" name="Рисунок 5" descr="https://sun9-81.userapi.com/impg/sskILL0_ZL0fZsSf8yHdfTZBrnOsYscISNQL9Q/anRroaPhACQ.jpg?size=1280x795&amp;quality=95&amp;sign=8bc0d217e8fbdc59b7de6166a164e475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83" y="258560"/>
            <a:ext cx="6275035" cy="3689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270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льче и Габбана Осень-Зима 2012/13 - Dolce &amp; Gabbana Fall 2012 RTW |  Журнал Ярмарки Мастеров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67" y="469035"/>
            <a:ext cx="4848081" cy="566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olce &amp; Gabbana осень-зима 2012-2013 | Журнал Ярмарки Мастеров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77" y="452409"/>
            <a:ext cx="4367098" cy="5682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631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чки D&amp;G из коллекции осень-зима 2013-2014 года в рамках Недели высокой  моды в Милане - Интернет магазин оптики. OpticBo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22" y="782377"/>
            <a:ext cx="4305156" cy="501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rossfashion Group - Коллекция Dolce&amp;Gabbana осень-зима 2013-20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19" y="931026"/>
            <a:ext cx="4214726" cy="4712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685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ячеслав Зайце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39" y="739833"/>
            <a:ext cx="8778212" cy="5273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501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agazza.ru/images/thumbs/id24225_w6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07" y="440576"/>
            <a:ext cx="8763491" cy="5789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68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613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2197238"/>
          </a:xfrm>
        </p:spPr>
        <p:txBody>
          <a:bodyPr>
            <a:normAutofit/>
          </a:bodyPr>
          <a:lstStyle/>
          <a:p>
            <a:r>
              <a:rPr lang="ru-RU" sz="2000" dirty="0"/>
              <a:t>В заключение, включение русских народных костюмов в современную моду является свидетельством непреходящей привлекательности и культурной значимости этих традиционных нарядов. Будь то на подиуме или в повседневной жизни, эти костюмы продолжают вдохновлять и очаровывать, открывая окно в богатое наследие и культурные традиции России.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93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Русские народные костюмы на протяжении веков были неотъемлемой частью культуры и наследия страны.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i="1" dirty="0"/>
              <a:t>Актуальность: </a:t>
            </a:r>
            <a:endParaRPr lang="ru-RU" dirty="0"/>
          </a:p>
          <a:p>
            <a:r>
              <a:rPr lang="ru-RU" dirty="0"/>
              <a:t>В последние годы наблюдается возрождение интереса к традиционным русским народным костюмам, дизайнеры и модные дома включают элементы этих нарядов в свои современные коллекции. Начиная с показов на подиумах высокого класса и заканчивая стилями уличной одежды, эти костюмы теперь демонстрируются на мировой сцене, охватывая аудиторию далеко за пределами их первоначального культурного контекста.</a:t>
            </a:r>
          </a:p>
          <a:p>
            <a:endParaRPr lang="ru-RU" dirty="0"/>
          </a:p>
        </p:txBody>
      </p:sp>
      <p:pic>
        <p:nvPicPr>
          <p:cNvPr id="1026" name="Picture 2" descr="https://i.pinimg.com/736x/49/f3/2d/49f32d44373d8ea11acaba3dffff7d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50" y="1354975"/>
            <a:ext cx="4181677" cy="418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3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1" y="2742724"/>
            <a:ext cx="3501197" cy="1223298"/>
          </a:xfrm>
        </p:spPr>
        <p:txBody>
          <a:bodyPr/>
          <a:lstStyle/>
          <a:p>
            <a:r>
              <a:rPr lang="ru-RU" sz="2400" b="1" dirty="0" smtClean="0"/>
              <a:t>Русский народный костюм в современном мире моды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Целью проекта является создание концептуальной коллекции одежды в современном русском народной стиле</a:t>
            </a:r>
            <a:endParaRPr lang="ru-RU" dirty="0"/>
          </a:p>
          <a:p>
            <a:r>
              <a:rPr lang="ru-RU" b="1" i="1" dirty="0"/>
              <a:t>Задачи: </a:t>
            </a:r>
            <a:endParaRPr lang="ru-RU" dirty="0"/>
          </a:p>
          <a:p>
            <a:r>
              <a:rPr lang="ru-RU" b="1" i="1" dirty="0"/>
              <a:t>1</a:t>
            </a:r>
            <a:r>
              <a:rPr lang="ru-RU" dirty="0"/>
              <a:t>. Изучить этапы развития дизайна русского народного костюма и его отличительные особенности </a:t>
            </a:r>
          </a:p>
          <a:p>
            <a:r>
              <a:rPr lang="ru-RU" b="1" dirty="0"/>
              <a:t>2. </a:t>
            </a:r>
            <a:r>
              <a:rPr lang="ru-RU" dirty="0"/>
              <a:t>Проанализировать интерпретацию народного костюма в моде </a:t>
            </a:r>
          </a:p>
          <a:p>
            <a:r>
              <a:rPr lang="ru-RU" b="1" i="1" dirty="0"/>
              <a:t>Методы и способы: Поиск информации в интернет-источниках и литературе.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530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История русского костюма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Народное творчество воспроизводит жизненный опыт людей в эстетические образы основываясь в процессе на их традиции. </a:t>
            </a:r>
            <a:endParaRPr lang="ru-RU" dirty="0" smtClean="0"/>
          </a:p>
          <a:p>
            <a:r>
              <a:rPr lang="ru-RU" dirty="0"/>
              <a:t>В пример можно привести крестьянские костюмы, на них это хорошо заметно в орнаменте, форме и в названиях у женских головных уборов. </a:t>
            </a: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ажно </a:t>
            </a:r>
            <a:r>
              <a:rPr lang="ru-RU" dirty="0"/>
              <a:t>упомянуть о том, как изображались в орнаменте женские фигуры</a:t>
            </a:r>
            <a:r>
              <a:rPr lang="ru-RU" dirty="0" smtClean="0"/>
              <a:t>.</a:t>
            </a:r>
          </a:p>
          <a:p>
            <a:r>
              <a:rPr lang="ru-RU" dirty="0"/>
              <a:t>В общие стилистические признаки всего комплекса русского народного костюма можно отнести: </a:t>
            </a:r>
            <a:endParaRPr lang="ru-RU" dirty="0" smtClean="0"/>
          </a:p>
          <a:p>
            <a:r>
              <a:rPr lang="ru-RU" dirty="0" smtClean="0"/>
              <a:t>-виды кроя (обычно </a:t>
            </a:r>
            <a:r>
              <a:rPr lang="ru-RU" dirty="0"/>
              <a:t>это был прямой </a:t>
            </a:r>
            <a:r>
              <a:rPr lang="ru-RU" dirty="0" smtClean="0"/>
              <a:t>крой)</a:t>
            </a:r>
          </a:p>
          <a:p>
            <a:r>
              <a:rPr lang="ru-RU" dirty="0" smtClean="0"/>
              <a:t>-многослойность</a:t>
            </a:r>
          </a:p>
          <a:p>
            <a:r>
              <a:rPr lang="ru-RU" dirty="0" smtClean="0"/>
              <a:t>-длина </a:t>
            </a:r>
            <a:r>
              <a:rPr lang="ru-RU" dirty="0"/>
              <a:t>костюма.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43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i?id=11a6829ed2fb8fb07b92de06bfe5f87a_l-531752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69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Русский народный костюм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особенности </a:t>
            </a:r>
            <a:r>
              <a:rPr lang="ru-RU" dirty="0"/>
              <a:t>русского народного костюма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Русский костюм долговечный, функциональный и не сковывает движения, он был легким, но достаточно теплым для низкой температуры. Удобная конструкция сарафана, рубахи, зипуна, понёвы практически не нуждалась в разрезании ткани при его крое и отходы ткани оставались минимальными. Декоративность одежды выражалась в яркости, украшениях и другими элементами декора, сочетаясь с тканями разного цвета и текстуры.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Роль русского народного костюма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Р</a:t>
            </a:r>
            <a:r>
              <a:rPr lang="ru-RU" sz="1400" dirty="0" smtClean="0"/>
              <a:t>усский </a:t>
            </a:r>
            <a:r>
              <a:rPr lang="ru-RU" sz="1400" dirty="0"/>
              <a:t>народный костюм сохраняет не только утилитарное значение, его эстетическая ценность возросла и сохранила познавательную роль.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5470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Мужская одежда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Основной мужской одеждой была сорочка или нижняя </a:t>
            </a:r>
            <a:r>
              <a:rPr lang="ru-RU" dirty="0" smtClean="0"/>
              <a:t>рубаха.</a:t>
            </a:r>
          </a:p>
          <a:p>
            <a:pPr marL="0" indent="0">
              <a:buNone/>
            </a:pPr>
            <a:r>
              <a:rPr lang="ru-RU" dirty="0"/>
              <a:t>У многих русских мужских рубах XVI—XVII веков были под мышками — квадратные ластовицы, по бокам от пояса — треугольные клинья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Рукава у кисти узкие. Длина рукава, вероятно, зависела от назначения рубахи. Ворот либо отсутствовал (просто круглая горловина), либо - в виде стойки, круглой или четырёхугольной («каре»), с основой в виде кожи или бересты, высотой 2,5—4 см; застегивался на пуговицу. </a:t>
            </a:r>
            <a:endParaRPr lang="ru-RU" dirty="0"/>
          </a:p>
        </p:txBody>
      </p:sp>
      <p:pic>
        <p:nvPicPr>
          <p:cNvPr id="4" name="Рисунок 3" descr="Файл:Косоворотки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96" y="297149"/>
            <a:ext cx="5147571" cy="122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айл:Косоворотки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97" y="5237680"/>
            <a:ext cx="5147571" cy="1228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00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nlo-mir.ru/wp-content/uploads/2022/09/114_russkij-nacionalnyj-kostj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8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erfection-shoes.ru/wp-content/uploads/b/a/b/babe14ea3b6286e0c444e8352b45ee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8889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30</TotalTime>
  <Words>692</Words>
  <Application>Microsoft Office PowerPoint</Application>
  <PresentationFormat>Широкоэкранный</PresentationFormat>
  <Paragraphs>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 Light</vt:lpstr>
      <vt:lpstr>Rockwell</vt:lpstr>
      <vt:lpstr>Wingdings</vt:lpstr>
      <vt:lpstr>Atlas</vt:lpstr>
      <vt:lpstr> Русский народный костюм в современном мире моды</vt:lpstr>
      <vt:lpstr>Русские народные костюмы на протяжении веков были неотъемлемой частью культуры и наследия страны.</vt:lpstr>
      <vt:lpstr>Русский народный костюм в современном мире моды</vt:lpstr>
      <vt:lpstr>История русского костюма</vt:lpstr>
      <vt:lpstr>Презентация PowerPoint</vt:lpstr>
      <vt:lpstr>Русский народный костюм</vt:lpstr>
      <vt:lpstr>Мужская одежда 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Русский народный костюм в современном мире моды</vt:lpstr>
      <vt:lpstr>«Оттуда, где берёзки в ряд»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заключение, включение русских народных костюмов в современную моду является свидетельством непреходящей привлекательности и культурной значимости этих традиционных нарядов. Будь то на подиуме или в повседневной жизни, эти костюмы продолжают вдохновлять и очаровывать, открывая окно в богатое наследие и культурные традиции России.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народный костюм в современном мире моды</dc:title>
  <dc:creator>Windows User</dc:creator>
  <cp:lastModifiedBy>Windows User</cp:lastModifiedBy>
  <cp:revision>4</cp:revision>
  <dcterms:created xsi:type="dcterms:W3CDTF">2023-03-18T01:05:54Z</dcterms:created>
  <dcterms:modified xsi:type="dcterms:W3CDTF">2023-03-18T01:36:39Z</dcterms:modified>
</cp:coreProperties>
</file>