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58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9188-85FC-4565-ACD9-DA0656A0986F}" type="datetimeFigureOut">
              <a:rPr lang="ru-RU" smtClean="0"/>
              <a:pPr/>
              <a:t>30.05.2020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4D56-AAB6-4F2C-B1CF-87EB66A62B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коКГМУ (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Рисунок 4" descr="INlx5hdwP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128000" cy="6089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r>
              <a:rPr lang="ru-RU" dirty="0" smtClean="0"/>
              <a:t>п</a:t>
            </a:r>
            <a:r>
              <a:rPr lang="ru-RU" dirty="0" smtClean="0"/>
              <a:t>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100" dirty="0" smtClean="0"/>
              <a:t>Создать благоприятную экологическую обстановку </a:t>
            </a:r>
            <a:r>
              <a:rPr lang="ru-RU" sz="4100" dirty="0" smtClean="0"/>
              <a:t>в </a:t>
            </a:r>
            <a:r>
              <a:rPr lang="ru-RU" sz="4100" dirty="0" smtClean="0"/>
              <a:t>городе </a:t>
            </a:r>
            <a:r>
              <a:rPr lang="ru-RU" sz="4100" dirty="0" smtClean="0"/>
              <a:t>Курске</a:t>
            </a:r>
          </a:p>
          <a:p>
            <a:r>
              <a:rPr lang="ru-RU" sz="4100" dirty="0" smtClean="0"/>
              <a:t>Научить жителей Курска соблюдать экологический образ </a:t>
            </a:r>
            <a:r>
              <a:rPr lang="ru-RU" sz="4100" dirty="0" smtClean="0"/>
              <a:t>жизни</a:t>
            </a:r>
          </a:p>
          <a:p>
            <a:r>
              <a:rPr lang="ru-RU" sz="4100" dirty="0" smtClean="0"/>
              <a:t>Проведение </a:t>
            </a:r>
            <a:r>
              <a:rPr lang="ru-RU" sz="4100" dirty="0" smtClean="0"/>
              <a:t>акций в Университетах , школах по сбору </a:t>
            </a:r>
            <a:r>
              <a:rPr lang="ru-RU" sz="4100" dirty="0" smtClean="0"/>
              <a:t>макулатуры</a:t>
            </a:r>
          </a:p>
          <a:p>
            <a:r>
              <a:rPr lang="ru-RU" sz="4100" dirty="0" smtClean="0"/>
              <a:t>Установка </a:t>
            </a:r>
            <a:r>
              <a:rPr lang="ru-RU" sz="4100" dirty="0" smtClean="0"/>
              <a:t>в Университетах </a:t>
            </a:r>
            <a:r>
              <a:rPr lang="ru-RU" sz="4100" dirty="0" smtClean="0"/>
              <a:t>ЭкоБоксы</a:t>
            </a:r>
          </a:p>
          <a:p>
            <a:r>
              <a:rPr lang="ru-RU" sz="4100" dirty="0" smtClean="0"/>
              <a:t>Установка </a:t>
            </a:r>
            <a:r>
              <a:rPr lang="ru-RU" sz="4100" dirty="0" smtClean="0"/>
              <a:t>раздельных урн ( для пластика и </a:t>
            </a:r>
            <a:r>
              <a:rPr lang="ru-RU" sz="4100" dirty="0" smtClean="0"/>
              <a:t>батареек)</a:t>
            </a:r>
          </a:p>
          <a:p>
            <a:r>
              <a:rPr lang="ru-RU" sz="4100" dirty="0" smtClean="0"/>
              <a:t>Проведение </a:t>
            </a:r>
            <a:r>
              <a:rPr lang="ru-RU" sz="4100" dirty="0" smtClean="0"/>
              <a:t>высадки саженцев в Курске и Курской </a:t>
            </a:r>
            <a:r>
              <a:rPr lang="ru-RU" sz="4100" dirty="0" smtClean="0"/>
              <a:t>области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Какие проблемы будут решены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Будет </a:t>
            </a:r>
            <a:r>
              <a:rPr lang="ru-RU" dirty="0" smtClean="0"/>
              <a:t>решена проблема городского мусора</a:t>
            </a:r>
          </a:p>
          <a:p>
            <a:r>
              <a:rPr lang="ru-RU" dirty="0" smtClean="0"/>
              <a:t>Оповещение </a:t>
            </a:r>
            <a:r>
              <a:rPr lang="ru-RU" dirty="0" smtClean="0"/>
              <a:t>людей , куда можно отнести свою макулатуры, батарейки </a:t>
            </a:r>
          </a:p>
          <a:p>
            <a:r>
              <a:rPr lang="ru-RU" dirty="0" smtClean="0"/>
              <a:t>Увеличение </a:t>
            </a:r>
            <a:r>
              <a:rPr lang="ru-RU" dirty="0" smtClean="0"/>
              <a:t>экологической грамотности у Курян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Способы и критерии оценки результатов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нас будет таблица</a:t>
            </a:r>
            <a:r>
              <a:rPr lang="ru-RU" dirty="0" smtClean="0"/>
              <a:t>, куда </a:t>
            </a:r>
            <a:r>
              <a:rPr lang="ru-RU" dirty="0" smtClean="0"/>
              <a:t>мы будем вносить все </a:t>
            </a:r>
            <a:r>
              <a:rPr lang="ru-RU" dirty="0" smtClean="0"/>
              <a:t>мероприятия , которые </a:t>
            </a:r>
            <a:r>
              <a:rPr lang="ru-RU" dirty="0" smtClean="0"/>
              <a:t>провели за </a:t>
            </a:r>
            <a:r>
              <a:rPr lang="ru-RU" dirty="0" smtClean="0"/>
              <a:t>месяц.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нашем официальном сайте в vk мы будем рассказывать, что у нас уже получилось сделать, а что </a:t>
            </a:r>
            <a:r>
              <a:rPr lang="ru-RU" dirty="0" smtClean="0"/>
              <a:t>нет . Также </a:t>
            </a:r>
            <a:r>
              <a:rPr lang="ru-RU" dirty="0" smtClean="0"/>
              <a:t>будем выкладывать интересные статьи и видео - уроки на экологические темы.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ЭКОБОКС</a:t>
            </a:r>
            <a:endParaRPr lang="ru-RU" dirty="0"/>
          </a:p>
        </p:txBody>
      </p:sp>
      <p:pic>
        <p:nvPicPr>
          <p:cNvPr id="4" name="Содержимое 3" descr="z8c_DrkzHx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429552" cy="48987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Актуальность и новизна нашего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ЭКОДОМ станет первым экологическим проектом в Курске, участники которого сами попробуют  соблюдать экологический образ жизни и будут делиться своим опытом и трудностями , с которыми они </a:t>
            </a:r>
            <a:r>
              <a:rPr lang="ru-RU" dirty="0" smtClean="0"/>
              <a:t>столкнулись , </a:t>
            </a:r>
            <a:r>
              <a:rPr lang="ru-RU" dirty="0" smtClean="0"/>
              <a:t>с другими людьми.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изменения произойдут благодаря реализации ЭКОДОМа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Благодаря реализации ЭКОДОМа многие люди поймут  , как начать вести экологический образ жизни.</a:t>
            </a:r>
          </a:p>
          <a:p>
            <a:r>
              <a:rPr lang="ru-RU" dirty="0" smtClean="0"/>
              <a:t>Появятся экобоксы и разделяющие урны в Университетах и школах.</a:t>
            </a:r>
          </a:p>
          <a:p>
            <a:r>
              <a:rPr lang="ru-RU" dirty="0" smtClean="0"/>
              <a:t>Будут посажены деревья в Курске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Цели проекта </vt:lpstr>
      <vt:lpstr>Какие проблемы будут решены  </vt:lpstr>
      <vt:lpstr>Способы и критерии оценки результатов </vt:lpstr>
      <vt:lpstr>ЭКОБОКС</vt:lpstr>
      <vt:lpstr>Актуальность и новизна нашего проекта </vt:lpstr>
      <vt:lpstr>Какие изменения произойдут благодаря реализации ЭКОДОМа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2019-11-05T11:05:10Z</dcterms:created>
  <dcterms:modified xsi:type="dcterms:W3CDTF">2020-05-30T18:55:17Z</dcterms:modified>
</cp:coreProperties>
</file>