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80" r:id="rId3"/>
    <p:sldId id="338" r:id="rId4"/>
    <p:sldId id="284" r:id="rId5"/>
    <p:sldId id="310" r:id="rId6"/>
    <p:sldId id="312" r:id="rId7"/>
    <p:sldId id="342" r:id="rId8"/>
    <p:sldId id="320" r:id="rId9"/>
    <p:sldId id="321" r:id="rId10"/>
    <p:sldId id="313" r:id="rId11"/>
    <p:sldId id="322" r:id="rId12"/>
    <p:sldId id="339" r:id="rId13"/>
    <p:sldId id="340" r:id="rId14"/>
    <p:sldId id="314" r:id="rId15"/>
    <p:sldId id="317" r:id="rId16"/>
    <p:sldId id="315" r:id="rId17"/>
    <p:sldId id="318" r:id="rId18"/>
    <p:sldId id="346" r:id="rId19"/>
    <p:sldId id="328" r:id="rId20"/>
    <p:sldId id="344" r:id="rId21"/>
    <p:sldId id="329" r:id="rId22"/>
    <p:sldId id="331" r:id="rId23"/>
    <p:sldId id="349" r:id="rId24"/>
    <p:sldId id="332" r:id="rId25"/>
    <p:sldId id="33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2F0E2-2A1D-4472-932F-4111D13CFE5C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F2185-F500-4230-A896-3564A3F68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753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6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108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63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80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905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12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17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912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620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612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460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3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347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740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70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E4DD-20AB-44BF-801B-CAF53DC514F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77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33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892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23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9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846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F2185-F500-4230-A896-3564A3F680E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02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58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27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70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688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97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19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439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52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10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496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5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250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34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827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38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75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9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43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46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59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7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92160-8DB1-46C7-9080-D7BF0EFD137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7C8A-65C6-41D7-B46B-C6E9AF934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7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1"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C269E-3161-4A69-9B0D-54B65C36386B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82A0A-9AF8-4403-B2B1-E93FEB008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74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адпись 16"/>
          <p:cNvSpPr txBox="1"/>
          <p:nvPr/>
        </p:nvSpPr>
        <p:spPr>
          <a:xfrm>
            <a:off x="1633728" y="5080000"/>
            <a:ext cx="8924543" cy="1130887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6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B80B5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КАРПИНСК</a:t>
            </a:r>
            <a:endParaRPr lang="ru-RU" sz="6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Надпись 16"/>
          <p:cNvSpPr txBox="1"/>
          <p:nvPr/>
        </p:nvSpPr>
        <p:spPr>
          <a:xfrm>
            <a:off x="2863365" y="729966"/>
            <a:ext cx="8924543" cy="400898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B80B5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автономное учреждение дополнительного образования детский оздоровительно – образовательный центр </a:t>
            </a:r>
            <a:endParaRPr lang="ru-RU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6" y="1067666"/>
            <a:ext cx="2184558" cy="3109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2B0CB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93621" y="262350"/>
            <a:ext cx="4730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«Ночь музеев»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8" y="262350"/>
            <a:ext cx="5825076" cy="3267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8388" y="2630424"/>
            <a:ext cx="6208435" cy="3764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0" r="43394"/>
          <a:stretch/>
        </p:blipFill>
        <p:spPr>
          <a:xfrm>
            <a:off x="1789002" y="2368296"/>
            <a:ext cx="2369572" cy="4288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4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79194" y="502835"/>
            <a:ext cx="4077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«Кормушка»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92" y="1944628"/>
            <a:ext cx="7405712" cy="4154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959" y="1829113"/>
            <a:ext cx="6041932" cy="3389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0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8830" y="174437"/>
            <a:ext cx="6073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«Посылка солдату»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510" y="1188720"/>
            <a:ext cx="5974080" cy="448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/>
          <a:stretch/>
        </p:blipFill>
        <p:spPr>
          <a:xfrm rot="5400000">
            <a:off x="6123673" y="1632036"/>
            <a:ext cx="5143837" cy="4424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16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01" y="3239100"/>
            <a:ext cx="5980430" cy="3354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698" name="Picture 2" descr="Российское движение школьников — муниципальное бюджетное  общеобразовательное учреждение города Ростова-на-Дону &quot;Школа № 17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64" y="301752"/>
            <a:ext cx="3899217" cy="2673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8" y="301752"/>
            <a:ext cx="4590034" cy="6127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9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79" y="130654"/>
            <a:ext cx="6014719" cy="4511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04" y="2558591"/>
            <a:ext cx="5155458" cy="3866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5"/>
          <a:stretch/>
        </p:blipFill>
        <p:spPr>
          <a:xfrm>
            <a:off x="319806" y="2900875"/>
            <a:ext cx="2430346" cy="3742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8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7" y="854963"/>
            <a:ext cx="6939281" cy="5204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/>
          <a:stretch/>
        </p:blipFill>
        <p:spPr>
          <a:xfrm>
            <a:off x="7911719" y="426719"/>
            <a:ext cx="3854450" cy="6004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3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512064"/>
            <a:ext cx="7278624" cy="5458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36" y="376428"/>
            <a:ext cx="3220607" cy="573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7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14763" y="339895"/>
            <a:ext cx="55835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Апельсины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«Красную зону»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r="9470"/>
          <a:stretch/>
        </p:blipFill>
        <p:spPr>
          <a:xfrm>
            <a:off x="7522467" y="2434115"/>
            <a:ext cx="3677365" cy="377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2" b="17511"/>
          <a:stretch/>
        </p:blipFill>
        <p:spPr>
          <a:xfrm>
            <a:off x="322973" y="516679"/>
            <a:ext cx="5768817" cy="5690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58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040465" y="257342"/>
            <a:ext cx="3856549" cy="12923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20066" y="235227"/>
            <a:ext cx="37628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«Лидер»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8" y="235578"/>
            <a:ext cx="4713584" cy="3535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8" y="2420364"/>
            <a:ext cx="3124073" cy="4165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55" y="1807036"/>
            <a:ext cx="5969242" cy="4716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55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267712" y="162892"/>
            <a:ext cx="8558784" cy="11203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72484" y="139586"/>
            <a:ext cx="76251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«Будущий командир»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1635038"/>
            <a:ext cx="6108192" cy="4581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64" y="1886498"/>
            <a:ext cx="5437632" cy="4078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84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75669" y="179124"/>
            <a:ext cx="7307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Песни Великой Победы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6" t="10845" r="15226"/>
          <a:stretch/>
        </p:blipFill>
        <p:spPr>
          <a:xfrm>
            <a:off x="530196" y="1281578"/>
            <a:ext cx="3395627" cy="5113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-1268" r="11382" b="20335"/>
          <a:stretch/>
        </p:blipFill>
        <p:spPr>
          <a:xfrm>
            <a:off x="4331285" y="1281578"/>
            <a:ext cx="7455252" cy="4919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5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3055" y="2287488"/>
            <a:ext cx="5401379" cy="4233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984173" y="504100"/>
            <a:ext cx="5535491" cy="14465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504100"/>
            <a:ext cx="55354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«Муниципальная</a:t>
            </a:r>
          </a:p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лужба примирения»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8" y="1077054"/>
            <a:ext cx="5575295" cy="4017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0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8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" y="397419"/>
            <a:ext cx="7997952" cy="5998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937248" y="504100"/>
            <a:ext cx="4706112" cy="16051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10385" y="842654"/>
            <a:ext cx="45598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«ТЕХНОЛАБ»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96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4623" r="11000" b="4000"/>
          <a:stretch/>
        </p:blipFill>
        <p:spPr>
          <a:xfrm>
            <a:off x="1231392" y="295655"/>
            <a:ext cx="9729216" cy="6266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3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6" b="4356"/>
          <a:stretch/>
        </p:blipFill>
        <p:spPr>
          <a:xfrm>
            <a:off x="409182" y="989530"/>
            <a:ext cx="11373633" cy="5535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095998" y="266254"/>
            <a:ext cx="5449824" cy="14465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63721" y="494461"/>
            <a:ext cx="4514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«ТЕХНОПАРК»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118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r="12800" b="8444"/>
          <a:stretch/>
        </p:blipFill>
        <p:spPr>
          <a:xfrm>
            <a:off x="307975" y="596040"/>
            <a:ext cx="7446624" cy="5681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2B0CB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990" y="770239"/>
            <a:ext cx="3361349" cy="4785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2B0CB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3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тарт проекта «Год памяти и славы. 75 лет со дня победы Великой  отечественной войны», старшая групп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1"/>
          <a:stretch/>
        </p:blipFill>
        <p:spPr bwMode="auto">
          <a:xfrm>
            <a:off x="0" y="0"/>
            <a:ext cx="12192000" cy="690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r="21800" b="5778"/>
          <a:stretch/>
        </p:blipFill>
        <p:spPr>
          <a:xfrm>
            <a:off x="2420112" y="219552"/>
            <a:ext cx="7351776" cy="6461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3" y="4289671"/>
            <a:ext cx="4511040" cy="244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1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тарт проекта «Год памяти и славы. 75 лет со дня победы Великой  отечественной войны», старшая групп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"/>
            <a:ext cx="1219200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32175" y="5080939"/>
            <a:ext cx="6522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Акция МАУДО ДООЦ «Сирень Победы» с ветеранами педагогического труда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2"/>
          <a:stretch/>
        </p:blipFill>
        <p:spPr>
          <a:xfrm>
            <a:off x="1547721" y="535197"/>
            <a:ext cx="10118905" cy="4355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МОУ Магистральнинская СОШ №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99" y="4279470"/>
            <a:ext cx="4618527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Старт проекта «Год памяти и славы. 75 лет со дня победы Великой  отечественной войны», старшая группа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84396" r="73864"/>
          <a:stretch/>
        </p:blipFill>
        <p:spPr bwMode="auto">
          <a:xfrm>
            <a:off x="239099" y="6448674"/>
            <a:ext cx="1219200" cy="500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36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9189" y="0"/>
            <a:ext cx="9332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 народов Среднего Урала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2" descr="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59" y="1105160"/>
            <a:ext cx="5602314" cy="4198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ale_1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7" r="20627"/>
          <a:stretch/>
        </p:blipFill>
        <p:spPr bwMode="auto">
          <a:xfrm flipH="1">
            <a:off x="541658" y="923330"/>
            <a:ext cx="2773809" cy="4975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cale_12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 t="10029" r="12537" b="39255"/>
          <a:stretch/>
        </p:blipFill>
        <p:spPr bwMode="auto">
          <a:xfrm>
            <a:off x="2401067" y="3695028"/>
            <a:ext cx="6120384" cy="2979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7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22222"/>
          <a:stretch/>
        </p:blipFill>
        <p:spPr>
          <a:xfrm>
            <a:off x="336930" y="303797"/>
            <a:ext cx="4015613" cy="4587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95" y="273054"/>
            <a:ext cx="6063488" cy="4547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313" y="2973296"/>
            <a:ext cx="4926330" cy="3694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107606" y="179124"/>
            <a:ext cx="5243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Масленица-2021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588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78935" y="179124"/>
            <a:ext cx="610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 защиты детей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61" y="1678559"/>
            <a:ext cx="6292426" cy="4345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10133" r="19200"/>
          <a:stretch/>
        </p:blipFill>
        <p:spPr>
          <a:xfrm>
            <a:off x="7704800" y="1281578"/>
            <a:ext cx="3743487" cy="474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5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78129" y="767210"/>
            <a:ext cx="4307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Автобус мира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/>
          <a:stretch/>
        </p:blipFill>
        <p:spPr>
          <a:xfrm>
            <a:off x="1284116" y="368789"/>
            <a:ext cx="4881273" cy="3410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47" y="2457750"/>
            <a:ext cx="6833313" cy="3833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9" t="8651" r="37296"/>
          <a:stretch/>
        </p:blipFill>
        <p:spPr>
          <a:xfrm flipH="1">
            <a:off x="261152" y="2690620"/>
            <a:ext cx="1474548" cy="3699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8" t="17708" r="22155" b="24139"/>
          <a:stretch/>
        </p:blipFill>
        <p:spPr>
          <a:xfrm>
            <a:off x="1865221" y="4212044"/>
            <a:ext cx="2951205" cy="2177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8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- оттенки синего | учебные презент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r="2524"/>
          <a:stretch/>
        </p:blipFill>
        <p:spPr>
          <a:xfrm>
            <a:off x="6181343" y="3014472"/>
            <a:ext cx="5413249" cy="3522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807844" y="1045571"/>
            <a:ext cx="5117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«Лапа помощи»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4" y="281833"/>
            <a:ext cx="4559951" cy="3419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06" y="3014472"/>
            <a:ext cx="2776347" cy="3701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4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97</Words>
  <Application>Microsoft Office PowerPoint</Application>
  <PresentationFormat>Произвольный</PresentationFormat>
  <Paragraphs>43</Paragraphs>
  <Slides>24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RePack by Diakov</cp:lastModifiedBy>
  <cp:revision>44</cp:revision>
  <dcterms:created xsi:type="dcterms:W3CDTF">2021-04-15T04:11:15Z</dcterms:created>
  <dcterms:modified xsi:type="dcterms:W3CDTF">2021-11-26T10:21:40Z</dcterms:modified>
</cp:coreProperties>
</file>