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66" r:id="rId6"/>
    <p:sldId id="258" r:id="rId7"/>
    <p:sldId id="260" r:id="rId8"/>
    <p:sldId id="267" r:id="rId9"/>
    <p:sldId id="268" r:id="rId10"/>
    <p:sldId id="263" r:id="rId11"/>
    <p:sldId id="262" r:id="rId12"/>
    <p:sldId id="259" r:id="rId13"/>
    <p:sldId id="272" r:id="rId14"/>
    <p:sldId id="271" r:id="rId15"/>
    <p:sldId id="270" r:id="rId16"/>
    <p:sldId id="269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182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4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25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11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71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17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08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470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975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2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50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54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5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2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15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6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6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67C13A9-2A6A-42C6-B8D5-093D75EF22C5}" type="datetimeFigureOut">
              <a:rPr lang="ru-RU" smtClean="0"/>
              <a:t>11.06.2023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BA2D78A-5D3B-4425-84B8-24B2516F56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74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Волонтерский отряд «Солнечный круг»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Сальский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Гигант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3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968500"/>
            <a:ext cx="5257800" cy="2921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192" y="4067560"/>
            <a:ext cx="3771580" cy="2099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90563"/>
            <a:ext cx="4024835" cy="21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13" y="3375758"/>
            <a:ext cx="5257800" cy="2692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97" y="617299"/>
            <a:ext cx="3424380" cy="2568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97" y="1220260"/>
            <a:ext cx="5257800" cy="39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0" y="3512105"/>
            <a:ext cx="3407874" cy="2572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84" y="664771"/>
            <a:ext cx="3255435" cy="2469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89" y="2694477"/>
            <a:ext cx="3500567" cy="19067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691" y="4161252"/>
            <a:ext cx="3402623" cy="1923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199" y="859738"/>
            <a:ext cx="4059115" cy="22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6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5" y="699901"/>
            <a:ext cx="4082562" cy="31210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69" y="699901"/>
            <a:ext cx="4876800" cy="3657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07" y="3171696"/>
            <a:ext cx="3961594" cy="29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9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79938"/>
            <a:ext cx="4032739" cy="3024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79938"/>
            <a:ext cx="4986216" cy="3739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8272" y="2990117"/>
            <a:ext cx="3522784" cy="264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580292"/>
            <a:ext cx="3024554" cy="2268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08" y="2215395"/>
            <a:ext cx="5040923" cy="3780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77" y="779318"/>
            <a:ext cx="3829539" cy="2872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5" y="3435465"/>
            <a:ext cx="3173047" cy="23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5" y="802496"/>
            <a:ext cx="6085580" cy="3423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84" y="1711569"/>
            <a:ext cx="5818676" cy="422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0432" y="2303050"/>
            <a:ext cx="8825658" cy="1589615"/>
          </a:xfrm>
        </p:spPr>
        <p:txBody>
          <a:bodyPr/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32" y="819395"/>
            <a:ext cx="4959350" cy="2546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88" y="1039875"/>
            <a:ext cx="5061927" cy="2989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2" y="3660425"/>
            <a:ext cx="3563815" cy="25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70" y="725671"/>
            <a:ext cx="4322644" cy="32837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9" y="687571"/>
            <a:ext cx="4824416" cy="3169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02" y="4105233"/>
            <a:ext cx="3650766" cy="27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7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31" y="3918932"/>
            <a:ext cx="3574296" cy="25943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16" y="1258631"/>
            <a:ext cx="3031821" cy="2251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60" y="272739"/>
            <a:ext cx="3918438" cy="28157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45" y="3805596"/>
            <a:ext cx="3604493" cy="27077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16" y="4173497"/>
            <a:ext cx="3150199" cy="2339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57" y="407915"/>
            <a:ext cx="4152900" cy="31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91" y="2126009"/>
            <a:ext cx="2419458" cy="29074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7" y="742785"/>
            <a:ext cx="4167315" cy="4736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72" y="3429000"/>
            <a:ext cx="3871546" cy="271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23" y="1685803"/>
            <a:ext cx="4574856" cy="34863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84" y="3429000"/>
            <a:ext cx="3894992" cy="2930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0" y="798229"/>
            <a:ext cx="3030415" cy="22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1952625"/>
            <a:ext cx="5257800" cy="2952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08" y="3853557"/>
            <a:ext cx="3077009" cy="2333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6" y="715229"/>
            <a:ext cx="3076041" cy="237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54" y="1785529"/>
            <a:ext cx="5257800" cy="3968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24" y="3884731"/>
            <a:ext cx="3074377" cy="2324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3" y="651119"/>
            <a:ext cx="3697887" cy="277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4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4955" y="4225635"/>
            <a:ext cx="8825658" cy="1589615"/>
          </a:xfrm>
        </p:spPr>
        <p:txBody>
          <a:bodyPr/>
          <a:lstStyle/>
          <a:p>
            <a:pPr algn="ctr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09" y="1894544"/>
            <a:ext cx="3421380" cy="4276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2" y="700211"/>
            <a:ext cx="3472962" cy="4320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847" y="3020557"/>
            <a:ext cx="2575531" cy="32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60</TotalTime>
  <Words>10</Words>
  <Application>Microsoft Office PowerPoint</Application>
  <PresentationFormat>Широкоэкранный</PresentationFormat>
  <Paragraphs>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Times New Roman</vt:lpstr>
      <vt:lpstr>Wingdings 3</vt:lpstr>
      <vt:lpstr>Совет директоров</vt:lpstr>
      <vt:lpstr>Волонтерский отряд «Солнечный круг»  Сальский район п. Гигант 2023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Волонтерский отряд «Солнечный круг»  Сальский район п. Гигант 2023 год </dc:title>
  <dc:creator>Пользователь</dc:creator>
  <cp:lastModifiedBy>Пользователь</cp:lastModifiedBy>
  <cp:revision>5</cp:revision>
  <dcterms:created xsi:type="dcterms:W3CDTF">2023-06-11T18:07:45Z</dcterms:created>
  <dcterms:modified xsi:type="dcterms:W3CDTF">2023-06-11T19:09:18Z</dcterms:modified>
</cp:coreProperties>
</file>