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1-05-05 at 14.23.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357694"/>
            <a:ext cx="7772400" cy="10439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«Здесь и сейчас»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429264"/>
            <a:ext cx="7786742" cy="857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err="1" smtClean="0"/>
              <a:t>Кокорева</a:t>
            </a:r>
            <a:r>
              <a:rPr lang="ru-RU" dirty="0" smtClean="0"/>
              <a:t> Ульяна Васильевна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95644686-stock-illustration-happy-smiling-old-woman-grand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571612"/>
            <a:ext cx="4533900" cy="528638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проблемы изолированности пожилых людей и ветеранов от социальной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Увеличить длительность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b5ee2771fc3e7c711a10534db0a3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73868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285860"/>
            <a:ext cx="4043362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Возникает проблема изолированности пожилых людей и ветеранов от социальной жизни. Люди стали жить дальше, но </a:t>
            </a:r>
            <a:r>
              <a:rPr lang="ru-RU" dirty="0" smtClean="0"/>
              <a:t>проблема </a:t>
            </a:r>
            <a:r>
              <a:rPr lang="ru-RU" dirty="0" smtClean="0"/>
              <a:t>активности, включенности в жизнь сообщества и образа жизни людей пенсионного возраста все ещё не решена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smtClean="0"/>
              <a:t>помощи </a:t>
            </a:r>
            <a:r>
              <a:rPr lang="ru-RU" dirty="0" err="1" smtClean="0"/>
              <a:t>медийных</a:t>
            </a:r>
            <a:r>
              <a:rPr lang="ru-RU" dirty="0" smtClean="0"/>
              <a:t> </a:t>
            </a:r>
            <a:r>
              <a:rPr lang="ru-RU" smtClean="0"/>
              <a:t>средств предполагаю рассказать </a:t>
            </a:r>
            <a:r>
              <a:rPr lang="ru-RU" dirty="0" smtClean="0"/>
              <a:t>пожилым людям, а также их детям о возможностях, которые есть для активного долголетия. Например, можно посещать кружки и мероприятия, которые проводят местные некоммерческие организации, изучать новые для себя сферы - языки, фотографирование, экскурсии. А также поднимать вопросы этики и взаимоотношений между молодым </a:t>
            </a:r>
            <a:r>
              <a:rPr lang="ru-RU" dirty="0" smtClean="0"/>
              <a:t>поколением и </a:t>
            </a:r>
            <a:r>
              <a:rPr lang="ru-RU" dirty="0" smtClean="0"/>
              <a:t>людей более старшего возраста, на которые мы в нашей жизни чрезвычайно перегруженной  часто не обращаем внимания.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 </a:t>
            </a:r>
            <a:r>
              <a:rPr lang="ru-RU" dirty="0" smtClean="0"/>
              <a:t>опрос среди 30 домов с пожилыми людьми и </a:t>
            </a:r>
            <a:r>
              <a:rPr lang="ru-RU" dirty="0" smtClean="0"/>
              <a:t>ветеранами (43 человека)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Итог: была выявлена </a:t>
            </a:r>
            <a:r>
              <a:rPr lang="ru-RU" dirty="0" smtClean="0"/>
              <a:t>потребность в активности и развития социальной жизни среди данной категории жителей.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0075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94" b="1894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Б</a:t>
            </a:r>
            <a:r>
              <a:rPr lang="ru-RU" sz="3200" b="1" dirty="0" smtClean="0"/>
              <a:t>лагодарю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</TotalTime>
  <Words>176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Проект «Здесь и сейчас»</vt:lpstr>
      <vt:lpstr>ЦЕЛЬ: </vt:lpstr>
      <vt:lpstr>ОПИСАНИЕ:</vt:lpstr>
      <vt:lpstr>ОПИСАНИЕ:</vt:lpstr>
      <vt:lpstr>Результат: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«Здесь и сейчас»</dc:title>
  <dc:creator>Ульяна Кокорева</dc:creator>
  <cp:lastModifiedBy>Ульяна</cp:lastModifiedBy>
  <cp:revision>3</cp:revision>
  <dcterms:created xsi:type="dcterms:W3CDTF">2021-07-04T12:15:56Z</dcterms:created>
  <dcterms:modified xsi:type="dcterms:W3CDTF">2021-07-04T12:40:16Z</dcterms:modified>
</cp:coreProperties>
</file>