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93" r:id="rId14"/>
    <p:sldId id="267" r:id="rId15"/>
    <p:sldId id="268" r:id="rId16"/>
    <p:sldId id="269" r:id="rId17"/>
    <p:sldId id="294" r:id="rId18"/>
    <p:sldId id="270" r:id="rId19"/>
    <p:sldId id="271" r:id="rId20"/>
    <p:sldId id="272" r:id="rId21"/>
    <p:sldId id="273" r:id="rId22"/>
    <p:sldId id="295" r:id="rId23"/>
    <p:sldId id="274" r:id="rId24"/>
    <p:sldId id="275" r:id="rId25"/>
    <p:sldId id="276" r:id="rId26"/>
    <p:sldId id="277" r:id="rId27"/>
    <p:sldId id="278" r:id="rId28"/>
    <p:sldId id="279" r:id="rId29"/>
    <p:sldId id="281" r:id="rId30"/>
    <p:sldId id="289" r:id="rId31"/>
    <p:sldId id="296" r:id="rId32"/>
    <p:sldId id="280" r:id="rId33"/>
    <p:sldId id="282" r:id="rId34"/>
    <p:sldId id="283" r:id="rId35"/>
    <p:sldId id="284" r:id="rId36"/>
    <p:sldId id="285" r:id="rId37"/>
    <p:sldId id="286" r:id="rId38"/>
    <p:sldId id="290" r:id="rId39"/>
    <p:sldId id="287" r:id="rId40"/>
    <p:sldId id="288" r:id="rId41"/>
    <p:sldId id="291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17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69" name="Picture 1" descr="D:\Данные 2024\1. Клуб\0. Гранты\36. ПФКИ 2024\0. Ролик\ПФКИ  ролик\3.Сабантуй Белогорка\20250525_143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4844"/>
            <a:ext cx="4176464" cy="3126547"/>
          </a:xfrm>
          <a:prstGeom prst="rect">
            <a:avLst/>
          </a:prstGeom>
          <a:noFill/>
        </p:spPr>
      </p:pic>
      <p:pic>
        <p:nvPicPr>
          <p:cNvPr id="32770" name="Picture 2" descr="D:\Данные 2024\1. Клуб\0. Гранты\36. ПФКИ 2024\0. Ролик\ПФКИ  ролик\3.Сабантуй Белогорка\20250525_144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248472" cy="3096344"/>
          </a:xfrm>
          <a:prstGeom prst="rect">
            <a:avLst/>
          </a:prstGeom>
          <a:noFill/>
        </p:spPr>
      </p:pic>
      <p:pic>
        <p:nvPicPr>
          <p:cNvPr id="32771" name="Picture 3" descr="D:\Данные 2024\1. Клуб\0. Гранты\36. ПФКИ 2024\0. Ролик\ПФКИ  ролик\3.Сабантуй Белогорка\20250525_145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248472" cy="3180453"/>
          </a:xfrm>
          <a:prstGeom prst="rect">
            <a:avLst/>
          </a:prstGeom>
          <a:noFill/>
        </p:spPr>
      </p:pic>
      <p:pic>
        <p:nvPicPr>
          <p:cNvPr id="32772" name="Picture 4" descr="D:\Данные 2024\1. Клуб\0. Гранты\36. ПФКИ 2024\0. Ролик\ПФКИ  ролик\3.Сабантуй Белогорка\20250525_150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417646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5" name="Picture 1" descr="D:\Данные 2024\1. Клуб\0. Гранты\36. ПФКИ 2024\0. Ролик\ПФКИ  ролик\3.Сабантуй Белогорка\20250525_152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176464" cy="2964830"/>
          </a:xfrm>
          <a:prstGeom prst="rect">
            <a:avLst/>
          </a:prstGeom>
          <a:noFill/>
        </p:spPr>
      </p:pic>
      <p:pic>
        <p:nvPicPr>
          <p:cNvPr id="4" name="Picture 2" descr="D:\Данные 2024\1. Клуб\0. Гранты\36. ПФКИ 2024\0. Ролик\ПФКИ  ролик\3.Сабантуй Белогорка\20250525_15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960440" cy="2964829"/>
          </a:xfrm>
          <a:prstGeom prst="rect">
            <a:avLst/>
          </a:prstGeom>
          <a:noFill/>
        </p:spPr>
      </p:pic>
      <p:pic>
        <p:nvPicPr>
          <p:cNvPr id="6" name="Picture 3" descr="D:\Данные 2024\1. Клуб\0. Гранты\36. ПФКИ 2024\0. Ролик\ПФКИ  ролик\3.Сабантуй Белогорка\20250525_153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29001"/>
            <a:ext cx="3943740" cy="3024336"/>
          </a:xfrm>
          <a:prstGeom prst="rect">
            <a:avLst/>
          </a:prstGeom>
          <a:noFill/>
        </p:spPr>
      </p:pic>
      <p:pic>
        <p:nvPicPr>
          <p:cNvPr id="8" name="Picture 4" descr="D:\Данные 2024\1. Клуб\0. Гранты\36. ПФКИ 2024\0. Ролик\ПФКИ  ролик\3.Сабантуй Белогорка\20250525_154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34601"/>
            <a:ext cx="4176464" cy="3018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Данные 2024\1. Клуб\0. Гранты\36. ПФКИ 2024\0. Ролик\ПФКИ  ролик\3.Сабантуй Белогорка\20250525_153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816424" cy="285701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75559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Данные 2024\1. Клуб\0. Гранты\36. ПФКИ 2024\0. Ролик\ПФКИ  ролик\3.Сабантуй Белогорка\Сабантуй 11.jpg"/>
          <p:cNvPicPr>
            <a:picLocks noChangeAspect="1" noChangeArrowheads="1"/>
          </p:cNvPicPr>
          <p:nvPr/>
        </p:nvPicPr>
        <p:blipFill>
          <a:blip r:embed="rId4" cstate="print"/>
          <a:srcRect l="16711" r="18858"/>
          <a:stretch>
            <a:fillRect/>
          </a:stretch>
        </p:blipFill>
        <p:spPr bwMode="auto">
          <a:xfrm>
            <a:off x="4427984" y="332656"/>
            <a:ext cx="4320480" cy="288607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9000"/>
            <a:ext cx="4320480" cy="309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D:\Данные 2024\1. Клуб\0. Гранты\36. ПФКИ 2024\0. Ролик\ПФКИ  ролик\3.Сабантуй Белогорка\IMG-20250719-WA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847184" cy="363538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18984" r="11407"/>
          <a:stretch>
            <a:fillRect/>
          </a:stretch>
        </p:blipFill>
        <p:spPr bwMode="auto">
          <a:xfrm>
            <a:off x="5508104" y="116632"/>
            <a:ext cx="32403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40375"/>
            <a:ext cx="8712968" cy="372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Данные 2024\1. Клуб\0. Гранты\36. ПФКИ 2024\0. Ролик\ПФКИ  ролик\3.Сабантуй Белогорка\20250525_161054.jpg"/>
          <p:cNvPicPr>
            <a:picLocks noChangeAspect="1" noChangeArrowheads="1"/>
          </p:cNvPicPr>
          <p:nvPr/>
        </p:nvPicPr>
        <p:blipFill>
          <a:blip r:embed="rId2" cstate="print"/>
          <a:srcRect l="9913" t="16553" b="9512"/>
          <a:stretch>
            <a:fillRect/>
          </a:stretch>
        </p:blipFill>
        <p:spPr bwMode="auto">
          <a:xfrm>
            <a:off x="251519" y="1196752"/>
            <a:ext cx="8672915" cy="5328592"/>
          </a:xfrm>
          <a:prstGeom prst="rect">
            <a:avLst/>
          </a:prstGeom>
          <a:noFill/>
        </p:spPr>
      </p:pic>
      <p:pic>
        <p:nvPicPr>
          <p:cNvPr id="2052" name="Picture 4" descr="https://avatars.mds.yandex.net/i?id=ccb93044487a805d78fcfc028b2a7525d9f2524b-424592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4664"/>
            <a:ext cx="3168352" cy="178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Данные 2024\1. Клуб\0. Гранты\36. ПФКИ 2024\0. Ролик\ПФКИ  ролик\4. Троица Ивановка\тит лист Троица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0" y="0"/>
            <a:ext cx="91551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Данные 2024\1. Клуб\0. Гранты\36. ПФКИ 2024\0. Ролик\ПФКИ  ролик\4. Троица Ивановка\IMG_20250609_131335_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3311691" cy="2483768"/>
          </a:xfrm>
          <a:prstGeom prst="rect">
            <a:avLst/>
          </a:prstGeom>
          <a:noFill/>
        </p:spPr>
      </p:pic>
      <p:pic>
        <p:nvPicPr>
          <p:cNvPr id="1027" name="Picture 3" descr="D:\Данные 2024\1. Клуб\0. Гранты\36. ПФКИ 2024\0. Ролик\ПФКИ  ролик\4. Троица Ивановка\IMG_20250609_131334_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2862318" cy="3816424"/>
          </a:xfrm>
          <a:prstGeom prst="rect">
            <a:avLst/>
          </a:prstGeom>
          <a:noFill/>
        </p:spPr>
      </p:pic>
      <p:pic>
        <p:nvPicPr>
          <p:cNvPr id="1028" name="Picture 4" descr="D:\Данные 2024\1. Клуб\0. Гранты\36. ПФКИ 2024\0. Ролик\ПФКИ  ролик\4. Троица Ивановка\IMG_20250609_131335_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162" y="2852936"/>
            <a:ext cx="2862318" cy="3816424"/>
          </a:xfrm>
          <a:prstGeom prst="rect">
            <a:avLst/>
          </a:prstGeom>
          <a:noFill/>
        </p:spPr>
      </p:pic>
      <p:pic>
        <p:nvPicPr>
          <p:cNvPr id="1029" name="Picture 5" descr="D:\Данные 2024\1. Клуб\0. Гранты\36. ПФКИ 2024\0. Ролик\ПФКИ  ролик\4. Троица Ивановка\IMG-20250609-WA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60648"/>
            <a:ext cx="3240360" cy="2520280"/>
          </a:xfrm>
          <a:prstGeom prst="rect">
            <a:avLst/>
          </a:prstGeom>
          <a:noFill/>
        </p:spPr>
      </p:pic>
      <p:pic>
        <p:nvPicPr>
          <p:cNvPr id="1030" name="Picture 6" descr="D:\Данные 2024\1. Клуб\0. Гранты\36. ПФКИ 2024\0. Ролик\ПФКИ  ролик\4. Троица Ивановка\IMG-20250609-WA0041.jpg"/>
          <p:cNvPicPr>
            <a:picLocks noChangeAspect="1" noChangeArrowheads="1"/>
          </p:cNvPicPr>
          <p:nvPr/>
        </p:nvPicPr>
        <p:blipFill>
          <a:blip r:embed="rId6" cstate="print"/>
          <a:srcRect l="18899" r="12589"/>
          <a:stretch>
            <a:fillRect/>
          </a:stretch>
        </p:blipFill>
        <p:spPr bwMode="auto">
          <a:xfrm>
            <a:off x="3491880" y="260648"/>
            <a:ext cx="2088232" cy="2448272"/>
          </a:xfrm>
          <a:prstGeom prst="rect">
            <a:avLst/>
          </a:prstGeom>
          <a:noFill/>
        </p:spPr>
      </p:pic>
      <p:pic>
        <p:nvPicPr>
          <p:cNvPr id="1031" name="Picture 7" descr="D:\Данные 2024\1. Клуб\0. Гранты\36. ПФКИ 2024\0. Ролик\ПФКИ  ролик\4. Троица Ивановка\IMG-20250609-WA0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2192" y="4599384"/>
            <a:ext cx="2759968" cy="2069976"/>
          </a:xfrm>
          <a:prstGeom prst="rect">
            <a:avLst/>
          </a:prstGeom>
          <a:noFill/>
        </p:spPr>
      </p:pic>
      <p:pic>
        <p:nvPicPr>
          <p:cNvPr id="8" name="Picture 6" descr="https://avatars.mds.yandex.net/i?id=34bd0ee3182ecc40da309a1d5db8d436a3f042e9-10113106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2780928"/>
            <a:ext cx="2664296" cy="1728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Данные 2024\1. Клуб\0. Гранты\36. ПФКИ 2024\0. Ролик\ПФКИ  ролик\4. Троица Ивановка\IMG-20250609-WA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032448" cy="3024336"/>
          </a:xfrm>
          <a:prstGeom prst="rect">
            <a:avLst/>
          </a:prstGeom>
          <a:noFill/>
        </p:spPr>
      </p:pic>
      <p:pic>
        <p:nvPicPr>
          <p:cNvPr id="3075" name="Picture 3" descr="D:\Данные 2024\1. Клуб\0. Гранты\36. ПФКИ 2024\0. Ролик\ПФКИ  ролик\4. Троица Ивановка\IMG_20250609_131335_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698522" cy="626469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7" name="Picture 7" descr="D:\Данные 2024\1. Клуб\0. Гранты\36. ПФКИ 2024\0. Ролик\ПФКИ  ролик\4. Троица Ивановка\IMG-20250609-WA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501008"/>
            <a:ext cx="4128120" cy="3006080"/>
          </a:xfrm>
          <a:prstGeom prst="rect">
            <a:avLst/>
          </a:prstGeom>
          <a:noFill/>
        </p:spPr>
      </p:pic>
      <p:pic>
        <p:nvPicPr>
          <p:cNvPr id="20488" name="Picture 8" descr="D:\Данные 2024\1. Клуб\0. Гранты\36. ПФКИ 2024\0. Ролик\ПФКИ  ролик\4. Троица Ивановка\IMG-20250609-WA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65004"/>
            <a:ext cx="4032448" cy="3024336"/>
          </a:xfrm>
          <a:prstGeom prst="rect">
            <a:avLst/>
          </a:prstGeom>
          <a:noFill/>
        </p:spPr>
      </p:pic>
      <p:pic>
        <p:nvPicPr>
          <p:cNvPr id="20489" name="Picture 9" descr="D:\Данные 2024\1. Клуб\0. Гранты\36. ПФКИ 2024\0. Ролик\ПФКИ  ролик\4. Троица Ивановка\20250608_130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332656"/>
            <a:ext cx="4032447" cy="3024336"/>
          </a:xfrm>
          <a:prstGeom prst="rect">
            <a:avLst/>
          </a:prstGeom>
          <a:noFill/>
        </p:spPr>
      </p:pic>
      <p:pic>
        <p:nvPicPr>
          <p:cNvPr id="20490" name="Picture 10" descr="D:\Данные 2024\1. Клуб\0. Гранты\36. ПФКИ 2024\0. Ролик\ПФКИ  ролик\4. Троица Ивановка\20250608_114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4032448" cy="3018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Данные 2024\1. Клуб\0. Гранты\36. ПФКИ 2024\0. Ролик\ПФКИ  ролик\5. Морамс Мастарава\Мастор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Данные 2024\1. Клуб\0. Гранты\36. ПФКИ 2024\0. Ролик\ПФКИ  ролик\1 Масленица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91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D:\Данные 2024\1. Клуб\0. Гранты\36. ПФКИ 2024\0. Ролик\ПФКИ  ролик\5. Морамс Мастарава\IMG-20250706-WA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1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D:\Данные 2024\1. Клуб\0. Гранты\36. ПФКИ 2024\0. Ролик\ПФКИ  ролик\5. Морамс Мастарава\морамс 1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176464" cy="3132348"/>
          </a:xfrm>
          <a:prstGeom prst="rect">
            <a:avLst/>
          </a:prstGeom>
          <a:noFill/>
        </p:spPr>
      </p:pic>
      <p:pic>
        <p:nvPicPr>
          <p:cNvPr id="17411" name="Picture 3" descr="D:\Данные 2024\1. Клуб\0. Гранты\36. ПФКИ 2024\0. Ролик\ПФКИ  ролик\5. Морамс Мастарава\Морамс Маст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229268" cy="3024336"/>
          </a:xfrm>
          <a:prstGeom prst="rect">
            <a:avLst/>
          </a:prstGeo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52736"/>
            <a:ext cx="4267200" cy="204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1520" y="26064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Морамс масторава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Данные 2024\1. Клуб\0. Гранты\36. ПФКИ 2024\0. Ролик\ПФКИ  ролик\5. Морамс Мастарава\IMG-20250706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1" y="3356992"/>
            <a:ext cx="4416491" cy="3312368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5044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52736"/>
            <a:ext cx="4267200" cy="21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C:\Users\HP\Desktop\Мастора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16632"/>
            <a:ext cx="2736304" cy="791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D:\Данные 2024\1. Клуб\0. Гранты\36. ПФКИ 2024\0. Ролик\ПФКИ  ролик\6. Иван купала\ИК тит лист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3" name="Picture 3" descr="D:\Данные 2024\1. Клуб\0. Гранты\36. ПФКИ 2024\0. Ролик\ПФКИ  ролик\6. Иван купала\и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88640"/>
            <a:ext cx="4040866" cy="3024336"/>
          </a:xfrm>
          <a:prstGeom prst="rect">
            <a:avLst/>
          </a:prstGeom>
          <a:noFill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26" y="3501009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459" y="144463"/>
            <a:ext cx="42005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D:\Данные 2024\1. Клуб\0. Гранты\36. ПФКИ 2024\0. Ролик\ПФКИ  ролик\7. Как у наших у ворот  игровая программа\Как у наших у ворот тит лист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540" y="0"/>
            <a:ext cx="92770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79" y="144464"/>
            <a:ext cx="4067497" cy="304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032448" cy="301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 descr="D:\Данные 2024\1. Клуб\0. Гранты\36. ПФКИ 2024\0. Ролик\ПФКИ  ролик\7. Как у наших у ворот  игровая программа\IMG-20250809-WA0409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140782" cy="3096344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403244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4139505" cy="309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1"/>
            <a:ext cx="4123184" cy="308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06477"/>
            <a:ext cx="4104456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 descr="D:\Данные 2024\1. Клуб\0. Гранты\36. ПФКИ 2024\0. Ролик\ПФКИ  ролик\7. Как у наших у ворот  игровая программа\IMG-20250809-WA0019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460322"/>
            <a:ext cx="4195192" cy="3137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анные 2024\1. Клуб\0. Гранты\36. ПФКИ 2024\0. Ролик\ПФКИ  ролик\8. Доброе Бурдыгино\Еще добавка\20250829_155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09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D:\Данные 2024\1. Клуб\0. Гранты\36. ПФКИ 2024\0. Ролик\ПФКИ  ролик\1 Масленица\IMG-20250302-WA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76872"/>
            <a:ext cx="3131840" cy="2016224"/>
          </a:xfrm>
          <a:prstGeom prst="rect">
            <a:avLst/>
          </a:prstGeom>
          <a:noFill/>
        </p:spPr>
      </p:pic>
      <p:pic>
        <p:nvPicPr>
          <p:cNvPr id="3080" name="Picture 8" descr="D:\Данные 2024\1. Клуб\0. Гранты\36. ПФКИ 2024\0. Ролик\ПФКИ  ролик\1 Масленица\IMG-20250303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3059832" cy="2294874"/>
          </a:xfrm>
          <a:prstGeom prst="rect">
            <a:avLst/>
          </a:prstGeom>
          <a:noFill/>
        </p:spPr>
      </p:pic>
      <p:pic>
        <p:nvPicPr>
          <p:cNvPr id="3074" name="Picture 2" descr="D:\Данные 2024\1. Клуб\0. Гранты\36. ПФКИ 2024\0. Ролик\ПФКИ  ролик\1 Масленица\20250302_121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131840" cy="2294874"/>
          </a:xfrm>
          <a:prstGeom prst="rect">
            <a:avLst/>
          </a:prstGeom>
          <a:noFill/>
        </p:spPr>
      </p:pic>
      <p:pic>
        <p:nvPicPr>
          <p:cNvPr id="3075" name="Picture 3" descr="D:\Данные 2024\1. Клуб\0. Гранты\36. ПФКИ 2024\0. Ролик\ПФКИ  ролик\1 Масленица\20250302_122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0"/>
            <a:ext cx="3131840" cy="2276872"/>
          </a:xfrm>
          <a:prstGeom prst="rect">
            <a:avLst/>
          </a:prstGeom>
          <a:noFill/>
        </p:spPr>
      </p:pic>
      <p:pic>
        <p:nvPicPr>
          <p:cNvPr id="3076" name="Picture 4" descr="D:\Данные 2024\1. Клуб\0. Гранты\36. ПФКИ 2024\0. Ролик\ПФКИ  ролик\1 Масленица\20250302_123540(0).jpg"/>
          <p:cNvPicPr>
            <a:picLocks noChangeAspect="1" noChangeArrowheads="1"/>
          </p:cNvPicPr>
          <p:nvPr/>
        </p:nvPicPr>
        <p:blipFill>
          <a:blip r:embed="rId6" cstate="print"/>
          <a:srcRect l="10870"/>
          <a:stretch>
            <a:fillRect/>
          </a:stretch>
        </p:blipFill>
        <p:spPr bwMode="auto">
          <a:xfrm>
            <a:off x="3131840" y="0"/>
            <a:ext cx="2880320" cy="2276872"/>
          </a:xfrm>
          <a:prstGeom prst="rect">
            <a:avLst/>
          </a:prstGeom>
          <a:noFill/>
        </p:spPr>
      </p:pic>
      <p:pic>
        <p:nvPicPr>
          <p:cNvPr id="3077" name="Picture 5" descr="D:\Данные 2024\1. Клуб\0. Гранты\36. ПФКИ 2024\0. Ролик\ПФКИ  ролик\1 Масленица\IMG-20250302-WA00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246290"/>
            <a:ext cx="4067944" cy="26117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2348880"/>
            <a:ext cx="2376264" cy="17828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9" name="Picture 7" descr="D:\Данные 2024\1. Клуб\0. Гранты\36. ПФКИ 2024\0. Ролик\ПФКИ  ролик\1 Масленица\IMG-20250302-WA009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217595"/>
            <a:ext cx="4932040" cy="2640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4211513" cy="314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6691"/>
            <a:ext cx="4189362" cy="31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14078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18864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79" y="144463"/>
            <a:ext cx="4139505" cy="309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528" y="188640"/>
            <a:ext cx="4067944" cy="30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D:\Данные 2024\1. Клуб\0. Гранты\36. ПФКИ 2024\0. Ролик\ПФКИ  ролик\8. Доброе Бурдыгино\Еще добавка\20250829_154525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4104456" cy="3069180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4139505" cy="310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3528" y="548680"/>
            <a:ext cx="2304256" cy="1692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Доброе село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Бурдыгино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Августовские </a:t>
            </a:r>
            <a:r>
              <a:rPr lang="ru-RU" sz="2400" b="1" i="1" dirty="0" smtClean="0">
                <a:solidFill>
                  <a:srgbClr val="0070C0"/>
                </a:solidFill>
              </a:rPr>
              <a:t>Спасы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7391" r="14433" b="4545"/>
          <a:stretch>
            <a:fillRect/>
          </a:stretch>
        </p:blipFill>
        <p:spPr bwMode="auto">
          <a:xfrm>
            <a:off x="4932040" y="188641"/>
            <a:ext cx="3816424" cy="328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248472" cy="31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8104" r="6799"/>
          <a:stretch>
            <a:fillRect/>
          </a:stretch>
        </p:blipFill>
        <p:spPr bwMode="auto">
          <a:xfrm>
            <a:off x="179512" y="3573016"/>
            <a:ext cx="4536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85189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79" y="144463"/>
            <a:ext cx="4139505" cy="309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1"/>
            <a:ext cx="4067497" cy="304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2370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29000"/>
            <a:ext cx="42370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728" y="0"/>
            <a:ext cx="917129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596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3568" y="558924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Финальное мероприятие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289" y="252796"/>
            <a:ext cx="3958687" cy="296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b="6866"/>
          <a:stretch>
            <a:fillRect/>
          </a:stretch>
        </p:blipFill>
        <p:spPr bwMode="auto">
          <a:xfrm>
            <a:off x="4468604" y="260648"/>
            <a:ext cx="41358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3501008"/>
            <a:ext cx="394818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04448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04" y="144463"/>
            <a:ext cx="4247580" cy="3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1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11480"/>
            <a:ext cx="4283521" cy="320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987" y="188640"/>
            <a:ext cx="411649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Данные 2024\1. Клуб\0. Гранты\36. ПФКИ 2024\0. Ролик\ПФКИ  ролик\10. Финал В единстве наша сила\Финал проекта.jpg"/>
          <p:cNvPicPr>
            <a:picLocks noChangeAspect="1" noChangeArrowheads="1"/>
          </p:cNvPicPr>
          <p:nvPr/>
        </p:nvPicPr>
        <p:blipFill>
          <a:blip r:embed="rId2" cstate="print"/>
          <a:srcRect b="2632"/>
          <a:stretch>
            <a:fillRect/>
          </a:stretch>
        </p:blipFill>
        <p:spPr bwMode="auto">
          <a:xfrm>
            <a:off x="3419872" y="2852936"/>
            <a:ext cx="5440103" cy="338437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2" y="144462"/>
            <a:ext cx="437938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3059385" cy="229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15588"/>
            <a:ext cx="3888432" cy="239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Данные 2024\1. Клуб\0. Гранты\36. ПФКИ 2024\0. Ролик\ПФКИ  ролик\1 Масленица\20250302_115511.jpg"/>
          <p:cNvPicPr>
            <a:picLocks noChangeAspect="1" noChangeArrowheads="1"/>
          </p:cNvPicPr>
          <p:nvPr/>
        </p:nvPicPr>
        <p:blipFill>
          <a:blip r:embed="rId2" cstate="print"/>
          <a:srcRect l="10733" t="7978" r="13225" b="8265"/>
          <a:stretch>
            <a:fillRect/>
          </a:stretch>
        </p:blipFill>
        <p:spPr bwMode="auto">
          <a:xfrm>
            <a:off x="323529" y="260648"/>
            <a:ext cx="4009708" cy="3312368"/>
          </a:xfrm>
          <a:prstGeom prst="rect">
            <a:avLst/>
          </a:prstGeom>
          <a:noFill/>
        </p:spPr>
      </p:pic>
      <p:pic>
        <p:nvPicPr>
          <p:cNvPr id="4099" name="Picture 3" descr="D:\Данные 2024\1. Клуб\0. Гранты\36. ПФКИ 2024\0. Ролик\ПФКИ  ролик\1 Масленица\IMG-20250302-WA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04664"/>
            <a:ext cx="1944216" cy="2592288"/>
          </a:xfrm>
          <a:prstGeom prst="rect">
            <a:avLst/>
          </a:prstGeom>
          <a:noFill/>
        </p:spPr>
      </p:pic>
      <p:pic>
        <p:nvPicPr>
          <p:cNvPr id="4100" name="Picture 4" descr="D:\Данные 2024\1. Клуб\0. Гранты\36. ПФКИ 2024\0. Ролик\ПФКИ  ролик\1 Масленица\20250302_122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12976"/>
            <a:ext cx="4608512" cy="3456384"/>
          </a:xfrm>
          <a:prstGeom prst="rect">
            <a:avLst/>
          </a:prstGeom>
          <a:noFill/>
        </p:spPr>
      </p:pic>
      <p:pic>
        <p:nvPicPr>
          <p:cNvPr id="4101" name="Picture 5" descr="D:\Данные 2024\1. Клуб\0. Гранты\36. ПФКИ 2024\0. Ролик\ПФКИ  ролик\1 Масленица\20250302_124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534" y="3789040"/>
            <a:ext cx="3552394" cy="2664296"/>
          </a:xfrm>
          <a:prstGeom prst="rect">
            <a:avLst/>
          </a:prstGeom>
          <a:noFill/>
        </p:spPr>
      </p:pic>
      <p:pic>
        <p:nvPicPr>
          <p:cNvPr id="4102" name="Picture 6" descr="D:\Данные 2024\1. Клуб\0. Гранты\36. ПФКИ 2024\0. Ролик\ПФКИ  ролик\1 Масленица\20250302_1207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728700"/>
            <a:ext cx="2520280" cy="2052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548680"/>
            <a:ext cx="3617277" cy="483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4667415" cy="3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536504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92080" y="5661248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Наши выставки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96" y="144463"/>
            <a:ext cx="3851472" cy="288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176464" cy="284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254706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9238" y="3284984"/>
            <a:ext cx="24842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221088"/>
            <a:ext cx="3433572" cy="23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 t="13484" b="5613"/>
          <a:stretch>
            <a:fillRect/>
          </a:stretch>
        </p:blipFill>
        <p:spPr bwMode="auto">
          <a:xfrm>
            <a:off x="2915816" y="3068960"/>
            <a:ext cx="3168352" cy="111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t="13484" b="5613"/>
          <a:stretch>
            <a:fillRect/>
          </a:stretch>
        </p:blipFill>
        <p:spPr bwMode="auto">
          <a:xfrm>
            <a:off x="4896544" y="4653136"/>
            <a:ext cx="413995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D:\Данные 2024\1. Клуб\0. Гранты\36. ПФКИ 2024\0. Ролик\ПФКИ  ролик\11. Выставка\Добавка\IMG-20251111-WA0043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736304" cy="3648405"/>
          </a:xfrm>
          <a:prstGeom prst="rect">
            <a:avLst/>
          </a:prstGeom>
          <a:noFill/>
        </p:spPr>
      </p:pic>
      <p:pic>
        <p:nvPicPr>
          <p:cNvPr id="6148" name="Picture 4" descr="D:\Данные 2024\1. Клуб\0. Гранты\36. ПФКИ 2024\0. Ролик\ПФКИ  ролик\11. Выставка\Добавка\IMG-20251111-WA0048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0648"/>
            <a:ext cx="2664296" cy="3552395"/>
          </a:xfrm>
          <a:prstGeom prst="rect">
            <a:avLst/>
          </a:prstGeom>
          <a:noFill/>
        </p:spPr>
      </p:pic>
      <p:pic>
        <p:nvPicPr>
          <p:cNvPr id="6149" name="Picture 5" descr="D:\Данные 2024\1. Клуб\0. Гранты\36. ПФКИ 2024\0. Ролик\ПФКИ  ролик\11. Выставка\IMG-20250328-WA0009 — копия.jpg"/>
          <p:cNvPicPr>
            <a:picLocks noChangeAspect="1" noChangeArrowheads="1"/>
          </p:cNvPicPr>
          <p:nvPr/>
        </p:nvPicPr>
        <p:blipFill>
          <a:blip r:embed="rId5" cstate="print"/>
          <a:srcRect t="9501" b="16250"/>
          <a:stretch>
            <a:fillRect/>
          </a:stretch>
        </p:blipFill>
        <p:spPr bwMode="auto">
          <a:xfrm>
            <a:off x="467544" y="4149080"/>
            <a:ext cx="4267200" cy="2376264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4777" y="260648"/>
            <a:ext cx="26882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 l="3148" t="2723" b="12903"/>
          <a:stretch>
            <a:fillRect/>
          </a:stretch>
        </p:blipFill>
        <p:spPr bwMode="auto">
          <a:xfrm>
            <a:off x="6228184" y="2420887"/>
            <a:ext cx="2664296" cy="174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D:\Данные 2024\1. Клуб\0. Гранты\36. ПФКИ 2024\0. Ролик\ПФКИ  ролик\2.Пасха\Пасха ти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954" y="404664"/>
            <a:ext cx="8116138" cy="59046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39952" y="105273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Пасха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D:\Данные 2024\1. Клуб\0. Гранты\36. ПФКИ 2024\0. Ролик\ПФКИ  ролик\2.Пасха\7e765af3-f438-44d1-a8eb-30980d7a4b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4527051" cy="6048672"/>
          </a:xfrm>
          <a:prstGeom prst="rect">
            <a:avLst/>
          </a:prstGeom>
          <a:noFill/>
        </p:spPr>
      </p:pic>
      <p:pic>
        <p:nvPicPr>
          <p:cNvPr id="4" name="Picture 3" descr="D:\Данные 2024\1. Клуб\0. Гранты\36. ПФКИ 2024\0. Ролик\ПФКИ  ролик\2.Пасха\20250418_122127.jpg"/>
          <p:cNvPicPr>
            <a:picLocks noChangeAspect="1" noChangeArrowheads="1"/>
          </p:cNvPicPr>
          <p:nvPr/>
        </p:nvPicPr>
        <p:blipFill>
          <a:blip r:embed="rId3" cstate="print"/>
          <a:srcRect l="11872"/>
          <a:stretch>
            <a:fillRect/>
          </a:stretch>
        </p:blipFill>
        <p:spPr bwMode="auto">
          <a:xfrm>
            <a:off x="4932040" y="260648"/>
            <a:ext cx="3899375" cy="3312368"/>
          </a:xfrm>
          <a:prstGeom prst="rect">
            <a:avLst/>
          </a:prstGeom>
          <a:noFill/>
        </p:spPr>
      </p:pic>
      <p:pic>
        <p:nvPicPr>
          <p:cNvPr id="6" name="Picture 4" descr="D:\Данные 2024\1. Клуб\0. Гранты\36. ПФКИ 2024\0. Ролик\ПФКИ  ролик\2.Пасха\20250418_122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3922816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Данные 2024\1. Клуб\0. Гранты\36. ПФКИ 2024\0. Ролик\ПФКИ  ролик\2.Пасха\20250418_12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65" y="0"/>
            <a:ext cx="91609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D:\Данные 2024\1. Клуб\0. Гранты\36. ПФКИ 2024\0. Ролик\ПФКИ  ролик\2.Пасха\20250426_154628.jpg"/>
          <p:cNvPicPr>
            <a:picLocks noChangeAspect="1" noChangeArrowheads="1"/>
          </p:cNvPicPr>
          <p:nvPr/>
        </p:nvPicPr>
        <p:blipFill>
          <a:blip r:embed="rId2" cstate="print"/>
          <a:srcRect t="13029"/>
          <a:stretch>
            <a:fillRect/>
          </a:stretch>
        </p:blipFill>
        <p:spPr bwMode="auto">
          <a:xfrm rot="5400000">
            <a:off x="-886917" y="1282451"/>
            <a:ext cx="6525345" cy="4248473"/>
          </a:xfrm>
          <a:prstGeom prst="rect">
            <a:avLst/>
          </a:prstGeom>
          <a:noFill/>
        </p:spPr>
      </p:pic>
      <p:pic>
        <p:nvPicPr>
          <p:cNvPr id="8195" name="Picture 3" descr="D:\Данные 2024\1. Клуб\0. Гранты\36. ПФКИ 2024\0. Ролик\ПФКИ  ролик\2.Пасха\20250426_163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32448" cy="3018735"/>
          </a:xfrm>
          <a:prstGeom prst="rect">
            <a:avLst/>
          </a:prstGeom>
          <a:noFill/>
        </p:spPr>
      </p:pic>
      <p:pic>
        <p:nvPicPr>
          <p:cNvPr id="8196" name="Picture 4" descr="D:\Данные 2024\1. Клуб\0. Гранты\36. ПФКИ 2024\0. Ролик\ПФКИ  ролик\2.Пасха\20250426_170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88969"/>
            <a:ext cx="4032448" cy="3018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 descr="https://avatars.mds.yandex.net/i?id=079e4804084f89e62fe7ed8436ca6876594bfb8b-481979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76113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12</Words>
  <Application>Microsoft Office PowerPoint</Application>
  <PresentationFormat>Экран (4:3)</PresentationFormat>
  <Paragraphs>7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48</cp:revision>
  <dcterms:created xsi:type="dcterms:W3CDTF">2025-12-07T11:04:24Z</dcterms:created>
  <dcterms:modified xsi:type="dcterms:W3CDTF">2026-02-06T14:06:32Z</dcterms:modified>
</cp:coreProperties>
</file>