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4D4D01-A2FA-42CE-9625-A5C16600EB7A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A567A7-A704-416C-A2F0-684A264ACD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Мяксинской</a:t>
            </a:r>
            <a:r>
              <a:rPr lang="ru-RU" dirty="0" smtClean="0"/>
              <a:t> сторонки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Кулинарный календарь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Зарев (август)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свежих помидоров с соленым сыром</a:t>
            </a:r>
          </a:p>
          <a:p>
            <a:r>
              <a:rPr lang="ru-RU" dirty="0" smtClean="0"/>
              <a:t>Борщ</a:t>
            </a:r>
          </a:p>
          <a:p>
            <a:r>
              <a:rPr lang="ru-RU" dirty="0" smtClean="0"/>
              <a:t>Блины с мясом</a:t>
            </a:r>
          </a:p>
          <a:p>
            <a:r>
              <a:rPr lang="ru-RU" dirty="0" smtClean="0"/>
              <a:t>Компот из яблок и черноплодной рябины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Ревун (сентябрь)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свеклы с хреном</a:t>
            </a:r>
          </a:p>
          <a:p>
            <a:r>
              <a:rPr lang="ru-RU" dirty="0" smtClean="0"/>
              <a:t>Суп грибной</a:t>
            </a:r>
          </a:p>
          <a:p>
            <a:r>
              <a:rPr lang="ru-RU" dirty="0" smtClean="0"/>
              <a:t>Лещ жареный</a:t>
            </a:r>
          </a:p>
          <a:p>
            <a:r>
              <a:rPr lang="ru-RU" dirty="0" smtClean="0"/>
              <a:t>Компот из рябины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Листопад (октябрь)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морковный с орехами и изюмом</a:t>
            </a:r>
          </a:p>
          <a:p>
            <a:r>
              <a:rPr lang="ru-RU" dirty="0" smtClean="0"/>
              <a:t>Монастырская уха</a:t>
            </a:r>
          </a:p>
          <a:p>
            <a:r>
              <a:rPr lang="ru-RU" dirty="0" err="1" smtClean="0"/>
              <a:t>Мнуши</a:t>
            </a:r>
            <a:endParaRPr lang="ru-RU" dirty="0" smtClean="0"/>
          </a:p>
          <a:p>
            <a:r>
              <a:rPr lang="ru-RU" dirty="0" smtClean="0"/>
              <a:t>Морс из брусники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Грудень</a:t>
            </a:r>
            <a:r>
              <a:rPr lang="ru-RU" dirty="0" smtClean="0"/>
              <a:t> (ноябрь)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Винегрет</a:t>
            </a:r>
          </a:p>
          <a:p>
            <a:r>
              <a:rPr lang="ru-RU" dirty="0" smtClean="0"/>
              <a:t>Солянка мясная сборная</a:t>
            </a:r>
          </a:p>
          <a:p>
            <a:r>
              <a:rPr lang="ru-RU" dirty="0" smtClean="0"/>
              <a:t>Котлеты рыбные </a:t>
            </a:r>
            <a:r>
              <a:rPr lang="ru-RU" dirty="0" err="1" smtClean="0"/>
              <a:t>сорожьи</a:t>
            </a:r>
            <a:endParaRPr lang="ru-RU" dirty="0" smtClean="0"/>
          </a:p>
          <a:p>
            <a:r>
              <a:rPr lang="ru-RU" dirty="0" smtClean="0"/>
              <a:t>Клюквенный морс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Студень (декабрь)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Говяжий студень</a:t>
            </a:r>
          </a:p>
          <a:p>
            <a:r>
              <a:rPr lang="ru-RU" dirty="0" smtClean="0"/>
              <a:t>Щи серые</a:t>
            </a:r>
          </a:p>
          <a:p>
            <a:r>
              <a:rPr lang="ru-RU" dirty="0" smtClean="0"/>
              <a:t>Рыба в блинчиках</a:t>
            </a:r>
          </a:p>
          <a:p>
            <a:r>
              <a:rPr lang="ru-RU" dirty="0" smtClean="0"/>
              <a:t>Кисель </a:t>
            </a:r>
            <a:r>
              <a:rPr lang="ru-RU" smtClean="0"/>
              <a:t>со шиповника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 без </a:t>
            </a:r>
            <a:r>
              <a:rPr lang="ru-RU" dirty="0" err="1" smtClean="0"/>
              <a:t>в</a:t>
            </a:r>
            <a:r>
              <a:rPr lang="ru-RU" dirty="0" err="1" smtClean="0"/>
              <a:t>ытребенек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«Да горелки побольше, не с выдумками горелки, с изюмом и всякими </a:t>
            </a:r>
            <a:r>
              <a:rPr lang="ru-RU" dirty="0" err="1" smtClean="0"/>
              <a:t>вытребеньками</a:t>
            </a:r>
            <a:r>
              <a:rPr lang="ru-RU" dirty="0" smtClean="0"/>
              <a:t>, а чистой, пенной горелки, чтобы играла и кипела как бешеная…»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Н. В. </a:t>
            </a:r>
            <a:r>
              <a:rPr lang="ru-RU" dirty="0" err="1" smtClean="0"/>
              <a:t>Гололь</a:t>
            </a:r>
            <a:r>
              <a:rPr lang="ru-RU" dirty="0" smtClean="0"/>
              <a:t>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Просинец</a:t>
            </a:r>
            <a:r>
              <a:rPr lang="ru-RU" dirty="0" smtClean="0"/>
              <a:t> (январь)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квашеной капусты и картофеля</a:t>
            </a:r>
          </a:p>
          <a:p>
            <a:r>
              <a:rPr lang="ru-RU" dirty="0" smtClean="0"/>
              <a:t>Уха </a:t>
            </a:r>
            <a:r>
              <a:rPr lang="ru-RU" dirty="0" err="1" smtClean="0"/>
              <a:t>ленёвая</a:t>
            </a:r>
            <a:r>
              <a:rPr lang="ru-RU" dirty="0" smtClean="0"/>
              <a:t> с </a:t>
            </a:r>
            <a:r>
              <a:rPr lang="ru-RU" dirty="0" err="1" smtClean="0"/>
              <a:t>тамельими</a:t>
            </a:r>
            <a:r>
              <a:rPr lang="ru-RU" dirty="0" smtClean="0"/>
              <a:t> молоками и печенью</a:t>
            </a:r>
          </a:p>
          <a:p>
            <a:r>
              <a:rPr lang="ru-RU" dirty="0" smtClean="0"/>
              <a:t>Мясо в сметане с грибами</a:t>
            </a:r>
          </a:p>
          <a:p>
            <a:r>
              <a:rPr lang="ru-RU" dirty="0" smtClean="0"/>
              <a:t>Компот из чернослива с изюмом и курагой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Сечень</a:t>
            </a:r>
            <a:r>
              <a:rPr lang="ru-RU" dirty="0" smtClean="0"/>
              <a:t> (февраль)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Икра из свеклы</a:t>
            </a:r>
          </a:p>
          <a:p>
            <a:r>
              <a:rPr lang="ru-RU" dirty="0" smtClean="0"/>
              <a:t>Рассольник с </a:t>
            </a:r>
            <a:r>
              <a:rPr lang="ru-RU" dirty="0" err="1" smtClean="0"/>
              <a:t>потрошками</a:t>
            </a:r>
            <a:endParaRPr lang="ru-RU" dirty="0" smtClean="0"/>
          </a:p>
          <a:p>
            <a:r>
              <a:rPr lang="ru-RU" dirty="0" smtClean="0"/>
              <a:t>Котлеты </a:t>
            </a:r>
            <a:r>
              <a:rPr lang="ru-RU" dirty="0" err="1" smtClean="0"/>
              <a:t>пожарские</a:t>
            </a:r>
            <a:endParaRPr lang="ru-RU" dirty="0" smtClean="0"/>
          </a:p>
          <a:p>
            <a:r>
              <a:rPr lang="ru-RU" dirty="0" smtClean="0"/>
              <a:t>Кисель из смородины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Сухий</a:t>
            </a:r>
            <a:r>
              <a:rPr lang="ru-RU" dirty="0" smtClean="0"/>
              <a:t> (март)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сырой моркови с чесноком</a:t>
            </a:r>
          </a:p>
          <a:p>
            <a:r>
              <a:rPr lang="ru-RU" dirty="0" smtClean="0"/>
              <a:t>Щи с сушеными грибами</a:t>
            </a:r>
          </a:p>
          <a:p>
            <a:r>
              <a:rPr lang="ru-RU" dirty="0" smtClean="0"/>
              <a:t>Котлеты картофельные с грибным соусом</a:t>
            </a:r>
          </a:p>
          <a:p>
            <a:r>
              <a:rPr lang="ru-RU" dirty="0" smtClean="0"/>
              <a:t>Компот из сушеных яблок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Березозол</a:t>
            </a:r>
            <a:r>
              <a:rPr lang="ru-RU" dirty="0" smtClean="0"/>
              <a:t> (апрель)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зеленого лука с творогом</a:t>
            </a:r>
          </a:p>
          <a:p>
            <a:r>
              <a:rPr lang="ru-RU" dirty="0" err="1" smtClean="0"/>
              <a:t>Хаш</a:t>
            </a:r>
            <a:endParaRPr lang="ru-RU" dirty="0" smtClean="0"/>
          </a:p>
          <a:p>
            <a:r>
              <a:rPr lang="ru-RU" dirty="0" smtClean="0"/>
              <a:t>Судак отварной с масляно-яичным соусом</a:t>
            </a:r>
          </a:p>
          <a:p>
            <a:r>
              <a:rPr lang="ru-RU" dirty="0" smtClean="0"/>
              <a:t>Березовый сок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Травный (май)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рыбы с хреном</a:t>
            </a:r>
          </a:p>
          <a:p>
            <a:r>
              <a:rPr lang="ru-RU" dirty="0" smtClean="0"/>
              <a:t>Суп из щавеля</a:t>
            </a:r>
          </a:p>
          <a:p>
            <a:r>
              <a:rPr lang="ru-RU" dirty="0" smtClean="0"/>
              <a:t>Плов</a:t>
            </a:r>
          </a:p>
          <a:p>
            <a:r>
              <a:rPr lang="ru-RU" dirty="0" smtClean="0"/>
              <a:t>Квас из березового сока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Изок</a:t>
            </a:r>
            <a:r>
              <a:rPr lang="ru-RU" dirty="0" smtClean="0"/>
              <a:t> (июнь)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Русский салат</a:t>
            </a:r>
          </a:p>
          <a:p>
            <a:r>
              <a:rPr lang="ru-RU" dirty="0" smtClean="0"/>
              <a:t>Окрошка сборная</a:t>
            </a:r>
          </a:p>
          <a:p>
            <a:r>
              <a:rPr lang="ru-RU" dirty="0" smtClean="0"/>
              <a:t>Котлеты отварные</a:t>
            </a:r>
          </a:p>
          <a:p>
            <a:r>
              <a:rPr lang="ru-RU" dirty="0" smtClean="0"/>
              <a:t>Компот из ревеня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Червень (июль)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Салат из свежих овощей</a:t>
            </a:r>
          </a:p>
          <a:p>
            <a:r>
              <a:rPr lang="ru-RU" dirty="0" smtClean="0"/>
              <a:t>Калья</a:t>
            </a:r>
          </a:p>
          <a:p>
            <a:r>
              <a:rPr lang="ru-RU" dirty="0" smtClean="0"/>
              <a:t>Говяжье сердце тушеное</a:t>
            </a:r>
          </a:p>
          <a:p>
            <a:r>
              <a:rPr lang="ru-RU" dirty="0" smtClean="0"/>
              <a:t>Квас с ржаных сухарей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247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Кулинарный календарь</vt:lpstr>
      <vt:lpstr>Меню без вытребенек</vt:lpstr>
      <vt:lpstr>Просинец (январь)</vt:lpstr>
      <vt:lpstr>Сечень (февраль)</vt:lpstr>
      <vt:lpstr>Сухий (март)</vt:lpstr>
      <vt:lpstr>Березозол (апрель)</vt:lpstr>
      <vt:lpstr>Травный (май)</vt:lpstr>
      <vt:lpstr>Изок (июнь)</vt:lpstr>
      <vt:lpstr>Червень (июль)</vt:lpstr>
      <vt:lpstr>Зарев (август)</vt:lpstr>
      <vt:lpstr>Ревун (сентябрь)</vt:lpstr>
      <vt:lpstr>Листопад (октябрь)</vt:lpstr>
      <vt:lpstr>Грудень (ноябрь)</vt:lpstr>
      <vt:lpstr>Студень (декабрь)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Кулинарный календарь</dc:title>
  <dc:creator>User</dc:creator>
  <cp:lastModifiedBy>User</cp:lastModifiedBy>
  <cp:revision>2</cp:revision>
  <dcterms:created xsi:type="dcterms:W3CDTF">2020-05-31T12:36:23Z</dcterms:created>
  <dcterms:modified xsi:type="dcterms:W3CDTF">2020-05-31T12:48:17Z</dcterms:modified>
</cp:coreProperties>
</file>