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1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FF8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7057-43BF-41D6-A664-4A3D537D129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FE2C-19B0-4703-9E3D-7961B1EAB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entrmolodirbit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08504" cy="213285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Liberation Serif" pitchFamily="18" charset="0"/>
              </a:rPr>
              <a:t>Муниципальное автономное учреждение </a:t>
            </a:r>
            <a:br>
              <a:rPr lang="ru-RU" sz="2400" dirty="0" smtClean="0">
                <a:latin typeface="Liberation Serif" pitchFamily="18" charset="0"/>
              </a:rPr>
            </a:br>
            <a:r>
              <a:rPr lang="ru-RU" sz="2400" dirty="0" smtClean="0">
                <a:latin typeface="Liberation Serif" pitchFamily="18" charset="0"/>
              </a:rPr>
              <a:t>Городского округа «город Ирбит» Свердловской области</a:t>
            </a:r>
            <a:r>
              <a:rPr lang="ru-RU" sz="3600" dirty="0" smtClean="0">
                <a:latin typeface="Liberation Serif" pitchFamily="18" charset="0"/>
              </a:rPr>
              <a:t/>
            </a:r>
            <a:br>
              <a:rPr lang="ru-RU" sz="3600" dirty="0" smtClean="0">
                <a:latin typeface="Liberation Serif" pitchFamily="18" charset="0"/>
              </a:rPr>
            </a:br>
            <a:r>
              <a:rPr lang="ru-RU" sz="4000" b="1" dirty="0" smtClean="0">
                <a:latin typeface="Liberation Serif" pitchFamily="18" charset="0"/>
              </a:rPr>
              <a:t>«Центр молодёжи»</a:t>
            </a:r>
            <a:r>
              <a:rPr lang="ru-RU" sz="3600" dirty="0" smtClean="0">
                <a:latin typeface="Liberation Serif" pitchFamily="18" charset="0"/>
              </a:rPr>
              <a:t/>
            </a:r>
            <a:br>
              <a:rPr lang="ru-RU" sz="3600" dirty="0" smtClean="0">
                <a:latin typeface="Liberation Serif" pitchFamily="18" charset="0"/>
              </a:rPr>
            </a:br>
            <a:r>
              <a:rPr lang="ru-RU" sz="2800" dirty="0" smtClean="0">
                <a:latin typeface="Liberation Serif" pitchFamily="18" charset="0"/>
                <a:cs typeface="Aharoni" pitchFamily="2" charset="-79"/>
              </a:rPr>
              <a:t/>
            </a:r>
            <a:br>
              <a:rPr lang="ru-RU" sz="2800" dirty="0" smtClean="0">
                <a:latin typeface="Liberation Serif" pitchFamily="18" charset="0"/>
                <a:cs typeface="Aharoni" pitchFamily="2" charset="-79"/>
              </a:rPr>
            </a:br>
            <a:endParaRPr lang="ru-RU" sz="2800" dirty="0">
              <a:latin typeface="Liberation Serif" pitchFamily="18" charset="0"/>
              <a:cs typeface="Aharoni" pitchFamily="2" charset="-79"/>
            </a:endParaRPr>
          </a:p>
        </p:txBody>
      </p:sp>
      <p:pic>
        <p:nvPicPr>
          <p:cNvPr id="6" name="Рисунок 5" descr="Будь с нами!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29992"/>
            <a:ext cx="8640960" cy="223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27884" y="634125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Liberation Serif" pitchFamily="18" charset="0"/>
              </a:rPr>
              <a:t>Ирбит, 2022 год</a:t>
            </a:r>
          </a:p>
        </p:txBody>
      </p:sp>
      <p:pic>
        <p:nvPicPr>
          <p:cNvPr id="8" name="Рисунок 7" descr="bUaUFdsCe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00808"/>
            <a:ext cx="2016224" cy="201622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Liberation Serif" pitchFamily="18" charset="0"/>
              </a:rPr>
              <a:t>ОСНОВНАЯ ИНФОРМАЦИЯ</a:t>
            </a:r>
            <a:r>
              <a:rPr lang="en-US" sz="2800" b="1" dirty="0" smtClean="0">
                <a:latin typeface="Liberation Serif" pitchFamily="18" charset="0"/>
              </a:rPr>
              <a:t> </a:t>
            </a:r>
            <a:r>
              <a:rPr lang="ru-RU" sz="2800" b="1" dirty="0" smtClean="0">
                <a:latin typeface="Liberation Serif" pitchFamily="18" charset="0"/>
              </a:rPr>
              <a:t/>
            </a:r>
            <a:br>
              <a:rPr lang="ru-RU" sz="2800" b="1" dirty="0" smtClean="0">
                <a:latin typeface="Liberation Serif" pitchFamily="18" charset="0"/>
              </a:rPr>
            </a:br>
            <a:r>
              <a:rPr lang="ru-RU" sz="2800" b="1" dirty="0" smtClean="0">
                <a:latin typeface="Liberation Serif" pitchFamily="18" charset="0"/>
              </a:rPr>
              <a:t>МАУ «Центр молодёжи»</a:t>
            </a:r>
            <a:endParaRPr lang="ru-RU" sz="2800" b="1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805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u="sng" dirty="0" smtClean="0">
                <a:latin typeface="Liberation Serif" pitchFamily="18" charset="0"/>
              </a:rPr>
              <a:t>Дата создания</a:t>
            </a:r>
            <a:r>
              <a:rPr lang="ru-RU" sz="2200" dirty="0" smtClean="0">
                <a:latin typeface="Liberation Serif" pitchFamily="18" charset="0"/>
              </a:rPr>
              <a:t>: 19.12.2019 г.</a:t>
            </a:r>
            <a:endParaRPr lang="ru-RU" sz="1400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200" u="sng" dirty="0" smtClean="0">
                <a:latin typeface="Liberation Serif" pitchFamily="18" charset="0"/>
              </a:rPr>
              <a:t>Адрес</a:t>
            </a:r>
            <a:r>
              <a:rPr lang="ru-RU" sz="2200" dirty="0" smtClean="0">
                <a:latin typeface="Liberation Serif" pitchFamily="18" charset="0"/>
              </a:rPr>
              <a:t>: 623856, Свердловская область, город Ирбит, ул. Фрунзе, 49.</a:t>
            </a:r>
          </a:p>
          <a:p>
            <a:pPr marL="0" indent="0" algn="just">
              <a:buNone/>
            </a:pPr>
            <a:r>
              <a:rPr lang="ru-RU" sz="2200" u="sng" dirty="0" smtClean="0">
                <a:latin typeface="Liberation Serif" pitchFamily="18" charset="0"/>
              </a:rPr>
              <a:t>Телефон:</a:t>
            </a:r>
            <a:r>
              <a:rPr lang="ru-RU" sz="2200" dirty="0" smtClean="0">
                <a:latin typeface="Liberation Serif" pitchFamily="18" charset="0"/>
              </a:rPr>
              <a:t> 8(34355) 6-45-19, </a:t>
            </a:r>
            <a:r>
              <a:rPr lang="ru-RU" sz="2200" u="sng" dirty="0" err="1" smtClean="0">
                <a:latin typeface="Liberation Serif" pitchFamily="18" charset="0"/>
              </a:rPr>
              <a:t>эл.почта</a:t>
            </a:r>
            <a:r>
              <a:rPr lang="ru-RU" sz="2200" u="sng" dirty="0" smtClean="0">
                <a:latin typeface="Liberation Serif" pitchFamily="18" charset="0"/>
              </a:rPr>
              <a:t> </a:t>
            </a:r>
            <a:r>
              <a:rPr lang="ru-RU" sz="2200" dirty="0" smtClean="0">
                <a:latin typeface="Liberation Serif" pitchFamily="18" charset="0"/>
              </a:rPr>
              <a:t> </a:t>
            </a:r>
            <a:r>
              <a:rPr lang="en-US" sz="2200" dirty="0" smtClean="0">
                <a:latin typeface="Liberation Serif" pitchFamily="18" charset="0"/>
                <a:hlinkClick r:id="rId2"/>
              </a:rPr>
              <a:t>centrmolodirbit@yandex.ru</a:t>
            </a:r>
            <a:r>
              <a:rPr lang="en-US" sz="2200" dirty="0" smtClean="0">
                <a:latin typeface="Liberation Serif" pitchFamily="18" charset="0"/>
              </a:rPr>
              <a:t> </a:t>
            </a:r>
            <a:r>
              <a:rPr lang="ru-RU" sz="2200" dirty="0" smtClean="0">
                <a:latin typeface="Liberation Serif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u="sng" dirty="0" smtClean="0">
                <a:latin typeface="Liberation Serif" pitchFamily="18" charset="0"/>
              </a:rPr>
              <a:t>Предмет деятельности в соответствии с Уставом</a:t>
            </a:r>
            <a:r>
              <a:rPr lang="ru-RU" sz="2200" dirty="0" smtClean="0">
                <a:latin typeface="Liberation Serif" pitchFamily="18" charset="0"/>
              </a:rPr>
              <a:t>: </a:t>
            </a:r>
          </a:p>
          <a:p>
            <a:pPr marL="0" indent="0" algn="just">
              <a:buFontTx/>
              <a:buChar char="-"/>
            </a:pPr>
            <a:r>
              <a:rPr lang="ru-RU" sz="2200" dirty="0" smtClean="0">
                <a:latin typeface="Liberation Serif" pitchFamily="18" charset="0"/>
              </a:rPr>
              <a:t> организация и проведение мероприятий по работе с детьми и молодежью;</a:t>
            </a:r>
          </a:p>
          <a:p>
            <a:pPr marL="0" indent="0" algn="just">
              <a:buFontTx/>
              <a:buChar char="-"/>
            </a:pPr>
            <a:r>
              <a:rPr lang="ru-RU" sz="2200" dirty="0" smtClean="0">
                <a:latin typeface="Liberation Serif" pitchFamily="18" charset="0"/>
              </a:rPr>
              <a:t>консультирование молодежи; оказание помощи молодежи, оказавшейся в трудной жизненной ситуации; правовая защита, повышение правовой грамотности и культуры молодежи;</a:t>
            </a:r>
          </a:p>
          <a:p>
            <a:pPr marL="0" indent="0" algn="just">
              <a:buFontTx/>
              <a:buChar char="-"/>
            </a:pPr>
            <a:r>
              <a:rPr lang="ru-RU" sz="2200" dirty="0" smtClean="0">
                <a:latin typeface="Liberation Serif" pitchFamily="18" charset="0"/>
              </a:rPr>
              <a:t> организация временного трудоустройства несовершеннолетних в возрасте от 14 до 18 лет в свободное от учебы время;</a:t>
            </a:r>
          </a:p>
          <a:p>
            <a:pPr marL="0" indent="0" algn="just">
              <a:buFontTx/>
              <a:buChar char="-"/>
            </a:pPr>
            <a:r>
              <a:rPr lang="ru-RU" sz="2200" dirty="0" smtClean="0">
                <a:latin typeface="Liberation Serif" pitchFamily="18" charset="0"/>
              </a:rPr>
              <a:t> организация проведения официальных мероприятий, массовых событийных мероприятий  Городского округа «город Ирбит» Свердловской области;</a:t>
            </a:r>
          </a:p>
          <a:p>
            <a:pPr marL="0" indent="0" algn="just">
              <a:buFontTx/>
              <a:buChar char="-"/>
            </a:pPr>
            <a:r>
              <a:rPr lang="ru-RU" sz="2200" dirty="0" smtClean="0">
                <a:latin typeface="Liberation Serif" pitchFamily="18" charset="0"/>
              </a:rPr>
              <a:t> организация волонтерского движения.</a:t>
            </a:r>
          </a:p>
          <a:p>
            <a:pPr marL="0" indent="0" algn="just">
              <a:buNone/>
            </a:pPr>
            <a:endParaRPr lang="ru-RU" sz="1400" dirty="0" smtClean="0">
              <a:latin typeface="Liberation Serif" pitchFamily="18" charset="0"/>
            </a:endParaRPr>
          </a:p>
        </p:txBody>
      </p:sp>
      <p:pic>
        <p:nvPicPr>
          <p:cNvPr id="5" name="Рисунок 4" descr="bUaUFdsCe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162272"/>
            <a:ext cx="523143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Liberation Serif" pitchFamily="18" charset="0"/>
              </a:rPr>
              <a:t>НАША КОМАНДА</a:t>
            </a:r>
            <a:endParaRPr lang="ru-RU" sz="2800" b="1" dirty="0">
              <a:latin typeface="Liberation Serif" pitchFamily="18" charset="0"/>
            </a:endParaRPr>
          </a:p>
        </p:txBody>
      </p:sp>
      <p:pic>
        <p:nvPicPr>
          <p:cNvPr id="8" name="Рисунок 7" descr="bUaUFdsCe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tqUNAAMdq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800" y="1124744"/>
            <a:ext cx="8172400" cy="543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9248" y="116632"/>
            <a:ext cx="7139136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Liberation Serif" pitchFamily="18" charset="0"/>
              </a:rPr>
              <a:t>НАША ДЕЯТЕЛЬНОСТЬ</a:t>
            </a:r>
            <a:endParaRPr lang="ru-RU" sz="2800" b="1" dirty="0">
              <a:latin typeface="Liberation Serif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Liberation Serif" pitchFamily="18" charset="0"/>
              </a:rPr>
              <a:t>МАУ «Центр молодёжи» - организатор городских молодежных акций и мероприятий </a:t>
            </a:r>
            <a:endParaRPr lang="ru-RU" sz="2800" dirty="0">
              <a:latin typeface="Liberation Serif" pitchFamily="18" charset="0"/>
            </a:endParaRPr>
          </a:p>
        </p:txBody>
      </p:sp>
      <p:pic>
        <p:nvPicPr>
          <p:cNvPr id="10" name="Рисунок 9" descr="bUaUFdsCe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STUBDIDnS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93096"/>
            <a:ext cx="3527081" cy="235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ZKB9eqCUm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3672408" cy="244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xVBRHCjZp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00808"/>
            <a:ext cx="3925828" cy="261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Liberation Serif" pitchFamily="18" charset="0"/>
              </a:rPr>
              <a:t>Все наши акции и мероприятия проходят</a:t>
            </a:r>
            <a:br>
              <a:rPr lang="ru-RU" sz="2800" dirty="0" smtClean="0">
                <a:latin typeface="Liberation Serif" pitchFamily="18" charset="0"/>
              </a:rPr>
            </a:br>
            <a:r>
              <a:rPr lang="ru-RU" sz="2800" dirty="0" smtClean="0">
                <a:latin typeface="Liberation Serif" pitchFamily="18" charset="0"/>
              </a:rPr>
              <a:t> с участием волонтеров</a:t>
            </a:r>
            <a:endParaRPr lang="ru-RU" sz="2800" dirty="0">
              <a:latin typeface="Liberation Serif" pitchFamily="18" charset="0"/>
            </a:endParaRPr>
          </a:p>
        </p:txBody>
      </p:sp>
      <p:pic>
        <p:nvPicPr>
          <p:cNvPr id="6" name="Рисунок 5" descr="9XbB6P9SA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56376" cy="529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UaUFdsCe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UaUFdsCe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ATfFHN8Hu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086364" cy="2729563"/>
          </a:xfrm>
          <a:prstGeom prst="rect">
            <a:avLst/>
          </a:prstGeom>
        </p:spPr>
      </p:pic>
      <p:pic>
        <p:nvPicPr>
          <p:cNvPr id="8" name="Рисунок 7" descr="JY71XsA_dz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89040"/>
            <a:ext cx="4140502" cy="2759257"/>
          </a:xfrm>
          <a:prstGeom prst="rect">
            <a:avLst/>
          </a:prstGeom>
        </p:spPr>
      </p:pic>
      <p:pic>
        <p:nvPicPr>
          <p:cNvPr id="10" name="Рисунок 9" descr="Trg94gh86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836712"/>
            <a:ext cx="4085985" cy="2726118"/>
          </a:xfrm>
          <a:prstGeom prst="rect">
            <a:avLst/>
          </a:prstGeom>
        </p:spPr>
      </p:pic>
      <p:pic>
        <p:nvPicPr>
          <p:cNvPr id="11" name="Рисунок 10" descr="yKcaUQGyP7M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836712"/>
            <a:ext cx="4085605" cy="27226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aUFdsCe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0"/>
            <a:ext cx="1052736" cy="10527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jNXdajtQU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049687" cy="2698737"/>
          </a:xfrm>
          <a:prstGeom prst="rect">
            <a:avLst/>
          </a:prstGeom>
        </p:spPr>
      </p:pic>
      <p:pic>
        <p:nvPicPr>
          <p:cNvPr id="4" name="Рисунок 3" descr="d2vR_0gXE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711" y="3764155"/>
            <a:ext cx="4148265" cy="2761189"/>
          </a:xfrm>
          <a:prstGeom prst="rect">
            <a:avLst/>
          </a:prstGeom>
        </p:spPr>
      </p:pic>
      <p:pic>
        <p:nvPicPr>
          <p:cNvPr id="5" name="Рисунок 4" descr="tSdAhTJf_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856347"/>
            <a:ext cx="4076595" cy="2716669"/>
          </a:xfrm>
          <a:prstGeom prst="rect">
            <a:avLst/>
          </a:prstGeom>
        </p:spPr>
      </p:pic>
      <p:pic>
        <p:nvPicPr>
          <p:cNvPr id="6" name="Рисунок 5" descr="zyfbpUUOFG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3717032"/>
            <a:ext cx="421906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dmrqiX_DQ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удь с нами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640960" cy="223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0466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Liberation Serif" pitchFamily="18" charset="0"/>
              </a:rPr>
              <a:t>ПРИСОЕДИНЯЙСЯ!</a:t>
            </a:r>
            <a:endParaRPr lang="ru-RU" sz="4400" b="1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147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учреждение  Городского округа «город Ирбит» Свердловской области «Центр молодёжи»  </vt:lpstr>
      <vt:lpstr>ОСНОВНАЯ ИНФОРМАЦИЯ  МАУ «Центр молодёжи»</vt:lpstr>
      <vt:lpstr>НАША КОМАНДА</vt:lpstr>
      <vt:lpstr>НАША ДЕЯТЕЛЬНОСТЬ</vt:lpstr>
      <vt:lpstr>Все наши акции и мероприятия проходят  с участием волонтеров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 «Лучшая молодежная медиаплощадка»  в рамках проекта  «Региональная школа молодежных средств массовой информации</dc:title>
  <dc:creator>Центр молодежи</dc:creator>
  <cp:lastModifiedBy>Центр молодежи</cp:lastModifiedBy>
  <cp:revision>56</cp:revision>
  <dcterms:created xsi:type="dcterms:W3CDTF">2022-03-15T04:35:09Z</dcterms:created>
  <dcterms:modified xsi:type="dcterms:W3CDTF">2022-04-07T07:50:45Z</dcterms:modified>
</cp:coreProperties>
</file>