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6" r:id="rId2"/>
    <p:sldId id="258" r:id="rId3"/>
    <p:sldId id="259" r:id="rId4"/>
    <p:sldId id="269" r:id="rId5"/>
    <p:sldId id="262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0EE1E-29D3-426E-A5A6-43B6147C1E9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5ADC4-BFDE-45B1-92C4-EDA450AD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1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ADC4-BFDE-45B1-92C4-EDA450AD2B3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F6675C-9CCC-43D4-8930-DAF7FE2176E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8B93626-EE9A-4F2C-839A-FC4B7F83E61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32" y="1196752"/>
            <a:ext cx="7400948" cy="4786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Адыгея «Комплексный центр социального обслуживания населения»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Адыгейск.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Цели и задачи:</a:t>
            </a:r>
            <a:b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«Предоставить помощь пенсионерам находящимся в трудной жизненной ситуации, которые полностью или частично не могут себя обеспечить и обслужить».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95E353-8956-4BAA-825E-C1DE4112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4290"/>
            <a:ext cx="1816765" cy="1731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Жизнь интересная штука, сталкивает людей с разными проблемами, особенно это касается одиноких пожилых людей. </a:t>
            </a:r>
            <a:br>
              <a:rPr lang="ru-RU" sz="2000" dirty="0"/>
            </a:br>
            <a:r>
              <a:rPr lang="ru-RU" sz="2000" dirty="0"/>
              <a:t>На помощь приходит социальный работник, который поможет во всем.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Аня\WhatsApp Image 2023-02-13 at 15.59.30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71543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Волонтеры помогают </a:t>
            </a:r>
            <a:r>
              <a:rPr lang="ru-RU" sz="2000" dirty="0"/>
              <a:t>одиноко проживающим </a:t>
            </a:r>
            <a:r>
              <a:rPr lang="ru-RU" sz="2000" dirty="0" smtClean="0"/>
              <a:t>пенсионерам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Аня\WhatsApp Image 2023-02-13 at 15.59.31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524000"/>
            <a:ext cx="3495332" cy="4687266"/>
          </a:xfrm>
          <a:prstGeom prst="rect">
            <a:avLst/>
          </a:prstGeom>
          <a:noFill/>
        </p:spPr>
      </p:pic>
      <p:pic>
        <p:nvPicPr>
          <p:cNvPr id="3075" name="Picture 3" descr="F:\Аня\WhatsApp Image 2023-02-13 at 15.59.3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5"/>
            <a:ext cx="4429156" cy="471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320"/>
            <a:ext cx="7530040" cy="13544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Помощь в наведении порядка на приусадебном участке</a:t>
            </a:r>
            <a:endParaRPr lang="ru-RU" sz="2000" dirty="0"/>
          </a:p>
        </p:txBody>
      </p:sp>
      <p:pic>
        <p:nvPicPr>
          <p:cNvPr id="1026" name="Picture 2" descr="C:\Users\1\Desktop\МОИ ДОКУМЕНТЫ\фото на стенд\все мероприятия\волонтерские мероприятия\IMG-20220712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833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МОИ ДОКУМЕНТЫ\фото на стенд\все мероприятия\волонтерские мероприятия\IMG-20220715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91" y="2420888"/>
            <a:ext cx="38709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7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Доставка продуктов питания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Аня\WhatsApp Image 2023-02-13 at 16.00.06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181" y="1472532"/>
            <a:ext cx="3927380" cy="4714908"/>
          </a:xfrm>
          <a:prstGeom prst="rect">
            <a:avLst/>
          </a:prstGeom>
          <a:noFill/>
        </p:spPr>
      </p:pic>
      <p:pic>
        <p:nvPicPr>
          <p:cNvPr id="6147" name="Picture 3" descr="F:\Аня\WhatsApp Image 2023-02-13 at 16.00.06 (7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40" y="1494503"/>
            <a:ext cx="4356096" cy="474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Помощь в уборке на придомовой территории</a:t>
            </a:r>
            <a:endParaRPr lang="ru-RU" sz="2000" dirty="0"/>
          </a:p>
        </p:txBody>
      </p:sp>
      <p:pic>
        <p:nvPicPr>
          <p:cNvPr id="2050" name="Picture 2" descr="C:\Users\1\Desktop\МОИ ДОКУМЕНТЫ\фото на стенд\все мероприятия\волонтерские мероприятия\IMG-20221124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МОИ ДОКУМЕНТЫ\фото на стенд\все мероприятия\волонтерские мероприятия\IMG-20221006-WA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55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43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Государственное бюджетное учреждение  по Республике Адыгея «Комплексный центр социального обслуживания населения»  г. Адыгейск.   Цели и задачи: «Предоставить помощь пенсионерам находящимся в трудной жизненной ситуации, которые полностью или частично не могут себя обеспечить и обслужить».  </vt:lpstr>
      <vt:lpstr>Жизнь интересная штука, сталкивает людей с разными проблемами, особенно это касается одиноких пожилых людей.  На помощь приходит социальный работник, который поможет во всем. </vt:lpstr>
      <vt:lpstr>Волонтеры помогают одиноко проживающим пенсионерам</vt:lpstr>
      <vt:lpstr>Помощь в наведении порядка на приусадебном участке</vt:lpstr>
      <vt:lpstr>                                 Доставка продуктов питания</vt:lpstr>
      <vt:lpstr>Помощь в уборке на придомовой территории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по Республике Адыгея «Комплексный центр социального обслуживания населения» г. Адыгейск.  Практика на тему:  «Лучший проект добровольческой организации (волонтеров),реализованный в сфере социального обслуживания».  Цели и задачи: «</dc:title>
  <dc:creator>Тлюстен</dc:creator>
  <cp:lastModifiedBy>1</cp:lastModifiedBy>
  <cp:revision>14</cp:revision>
  <dcterms:created xsi:type="dcterms:W3CDTF">2023-02-16T16:43:33Z</dcterms:created>
  <dcterms:modified xsi:type="dcterms:W3CDTF">2023-04-05T14:19:57Z</dcterms:modified>
</cp:coreProperties>
</file>