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1" r:id="rId4"/>
    <p:sldId id="259" r:id="rId5"/>
    <p:sldId id="262" r:id="rId6"/>
    <p:sldId id="263" r:id="rId7"/>
    <p:sldId id="264" r:id="rId8"/>
    <p:sldId id="268" r:id="rId9"/>
    <p:sldId id="269" r:id="rId10"/>
    <p:sldId id="270" r:id="rId11"/>
    <p:sldId id="273" r:id="rId12"/>
    <p:sldId id="271" r:id="rId13"/>
    <p:sldId id="272" r:id="rId14"/>
    <p:sldId id="274" r:id="rId15"/>
    <p:sldId id="275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3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28626315?from=groups" TargetMode="External"/><Relationship Id="rId2" Type="http://schemas.openxmlformats.org/officeDocument/2006/relationships/hyperlink" Target="https://dobro.ru/organizations/10109573/inf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643050"/>
            <a:ext cx="8429684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«Обнимая сердцем»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52"/>
            <a:ext cx="800105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«Луховицкая СОШ № 1»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округ </a:t>
            </a:r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Луховицы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Московской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8722" y="6021288"/>
            <a:ext cx="12931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9794" y="142852"/>
            <a:ext cx="6626109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«Экологическое 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715016"/>
            <a:ext cx="76328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Сбор и передача на переработку пластиковых крышечек и отработанных батареек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1-13.userapi.com/impg/Jyh6mXyrrw-e9hUP6v2mrQnPtNT6uU5uDmE9bA/XCWoXdrS7gA.jpg?size=810x1080&amp;quality=95&amp;sign=fb616e72887e7cd2a88543d4539da85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626" y="2462132"/>
            <a:ext cx="2243663" cy="299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1-30.userapi.com/impg/NwW9VkkWtAx6MzLFBxj8VgEcQGS4JBJCg-BGIA/kA6u2DNBVac.jpg?size=1280x960&amp;quality=95&amp;sign=8bacae9bf095e65fb1617c31df6ab07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5020" y="1487979"/>
            <a:ext cx="3293238" cy="24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1-55.userapi.com/impg/xZjVEYZWCyAmys763pi2hhilr6X3TDhYyTpnyw/4VbbZ0IauXg.jpg?size=1280x1058&amp;quality=95&amp;sign=02a3a4432b8fa50307541f5911187c8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2" y="1440824"/>
            <a:ext cx="3102294" cy="25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991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9794" y="142852"/>
            <a:ext cx="6626109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«Экологическое 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6215082"/>
            <a:ext cx="76328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Акция «</a:t>
            </a:r>
            <a:r>
              <a:rPr lang="ru-RU" sz="24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ЭКОкормушки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птиц»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Завуч\Desktop\волонтерство\photo_2024-12-16_14-27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3929090" cy="2714644"/>
          </a:xfrm>
          <a:prstGeom prst="rect">
            <a:avLst/>
          </a:prstGeom>
          <a:noFill/>
        </p:spPr>
      </p:pic>
      <p:pic>
        <p:nvPicPr>
          <p:cNvPr id="26627" name="Picture 3" descr="C:\Users\Завуч\Desktop\волонтерство\photo_2024-12-16_14-27-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00108"/>
            <a:ext cx="4286279" cy="2714644"/>
          </a:xfrm>
          <a:prstGeom prst="rect">
            <a:avLst/>
          </a:prstGeom>
          <a:noFill/>
        </p:spPr>
      </p:pic>
      <p:pic>
        <p:nvPicPr>
          <p:cNvPr id="26628" name="Picture 4" descr="C:\Users\Завуч\Desktop\волонтерство\339ef368-a5a1-55f9-af0e-b192af2c4a5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857628"/>
            <a:ext cx="371477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991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14546" y="214290"/>
            <a:ext cx="4279121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Зооволонтёрство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715017"/>
            <a:ext cx="76328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Помогаем сбором корма, одеял и средств обработки  приюту «</a:t>
            </a:r>
            <a:r>
              <a:rPr lang="ru-RU" sz="24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Белопёс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и «Мохнатая лапка»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C:\Users\Завуч\Desktop\волонтерство\фото профиль\IMG-20240424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262312" cy="2446734"/>
          </a:xfrm>
          <a:prstGeom prst="rect">
            <a:avLst/>
          </a:prstGeom>
          <a:noFill/>
        </p:spPr>
      </p:pic>
      <p:pic>
        <p:nvPicPr>
          <p:cNvPr id="9" name="Picture 11" descr="C:\Users\Завуч\Desktop\волонтерство\iHgZqALII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00108"/>
            <a:ext cx="3262312" cy="2446734"/>
          </a:xfrm>
          <a:prstGeom prst="rect">
            <a:avLst/>
          </a:prstGeom>
          <a:noFill/>
        </p:spPr>
      </p:pic>
      <p:pic>
        <p:nvPicPr>
          <p:cNvPr id="10" name="Picture 12" descr="C:\Users\Завуч\Desktop\волонтерство\8MIoDHXuzx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500438"/>
            <a:ext cx="3769612" cy="212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991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14546" y="214290"/>
            <a:ext cx="4279121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Зооволонтёрство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715017"/>
            <a:ext cx="76328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Помогаем сбором корма, одеял и средств обработки  приюту «</a:t>
            </a:r>
            <a:r>
              <a:rPr lang="ru-RU" sz="24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Белопёс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и «Мохнатая лапка»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C:\Users\Завуч\Desktop\волонтерство\фото профиль\IMG-20240424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262312" cy="2446734"/>
          </a:xfrm>
          <a:prstGeom prst="rect">
            <a:avLst/>
          </a:prstGeom>
          <a:noFill/>
        </p:spPr>
      </p:pic>
      <p:pic>
        <p:nvPicPr>
          <p:cNvPr id="9" name="Picture 11" descr="C:\Users\Завуч\Desktop\волонтерство\iHgZqALII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00108"/>
            <a:ext cx="3262312" cy="2446734"/>
          </a:xfrm>
          <a:prstGeom prst="rect">
            <a:avLst/>
          </a:prstGeom>
          <a:noFill/>
        </p:spPr>
      </p:pic>
      <p:pic>
        <p:nvPicPr>
          <p:cNvPr id="10" name="Picture 12" descr="C:\Users\Завуч\Desktop\волонтерство\8MIoDHXuzx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500438"/>
            <a:ext cx="3769612" cy="212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991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214290"/>
            <a:ext cx="8828892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сфере здравоохранения»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715017"/>
            <a:ext cx="76328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Акция «Коробка храбрости» для детей, проходящих лечение в 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больнице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 descr="C:\Users\Завуч\Desktop\волонтерство\IMG_20241125_122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714776" cy="2786082"/>
          </a:xfrm>
          <a:prstGeom prst="rect">
            <a:avLst/>
          </a:prstGeom>
          <a:noFill/>
        </p:spPr>
      </p:pic>
      <p:pic>
        <p:nvPicPr>
          <p:cNvPr id="12" name="Picture 14" descr="C:\Users\Завуч\Desktop\волонтерство\IMG_20241125_120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00108"/>
            <a:ext cx="3429024" cy="2571768"/>
          </a:xfrm>
          <a:prstGeom prst="rect">
            <a:avLst/>
          </a:prstGeom>
          <a:noFill/>
        </p:spPr>
      </p:pic>
      <p:pic>
        <p:nvPicPr>
          <p:cNvPr id="13" name="Picture 15" descr="C:\Users\Завуч\Desktop\волонтерство\photo_2024-12-10_15-56-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786058"/>
            <a:ext cx="1285884" cy="2784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991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214290"/>
            <a:ext cx="7955126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Культурно-досуговое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715017"/>
            <a:ext cx="76328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Акции «Добрая ёлочка», «Спасибо!», «Золотой возраст», «Обними просто так!» и другие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6" descr="C:\Users\Завуч\Desktop\волонтерство\IMG_20250110_132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3071834" cy="2303877"/>
          </a:xfrm>
          <a:prstGeom prst="rect">
            <a:avLst/>
          </a:prstGeom>
          <a:noFill/>
        </p:spPr>
      </p:pic>
      <p:pic>
        <p:nvPicPr>
          <p:cNvPr id="9" name="Picture 17" descr="C:\Users\Завуч\Desktop\волонтерство\IMG-20241228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42566"/>
            <a:ext cx="3143272" cy="2357455"/>
          </a:xfrm>
          <a:prstGeom prst="rect">
            <a:avLst/>
          </a:prstGeom>
          <a:noFill/>
        </p:spPr>
      </p:pic>
      <p:pic>
        <p:nvPicPr>
          <p:cNvPr id="10" name="Picture 18" descr="C:\Users\Завуч\Desktop\волонтерство\фото профиль\IMG_20240927_114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500438"/>
            <a:ext cx="3000396" cy="2143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991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C:\Users\Завуч\Desktop\волонтерство\790466f6-ae89-5f19-995b-66a1e886c8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752818" cy="512922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28596" y="142853"/>
            <a:ext cx="84296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«Обнимая сердцем»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20688"/>
            <a:ext cx="8001056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Название отряда: 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«Обнимая сердцем»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отряда: 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волонтёров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отряда: 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Захарова Мария Михайловна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Страница отряда на сайте ДОБРО.РФ: 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8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dobro.ru/organizations/10109573/info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Страница отряда в социальных сетях: 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8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vk.com/club228626315?from=groups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091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63" y="1409700"/>
            <a:ext cx="8188325" cy="5324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Гражданско-патриотическое, в том числе помощь участникам СВО и их семьям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Экологическое;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Зооволонтёрство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сфере здравоохранения;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Культурно-досуговое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88640"/>
            <a:ext cx="76328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ВОЛОНТЕРСКОГО ОТРЯДА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142852"/>
            <a:ext cx="8165633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«Гражданско-патриотическое» (СВО)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5715016"/>
            <a:ext cx="76328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«сухого» армейского душа</a:t>
            </a:r>
          </a:p>
        </p:txBody>
      </p:sp>
      <p:pic>
        <p:nvPicPr>
          <p:cNvPr id="9" name="Picture 2" descr="C:\Users\Завуч\Desktop\волонтерство\фото профиль\IMG_20240605_095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00108"/>
            <a:ext cx="2914651" cy="2185988"/>
          </a:xfrm>
          <a:prstGeom prst="rect">
            <a:avLst/>
          </a:prstGeom>
          <a:noFill/>
        </p:spPr>
      </p:pic>
      <p:pic>
        <p:nvPicPr>
          <p:cNvPr id="10" name="Picture 3" descr="C:\Users\Завуч\Desktop\волонтерство\фото профиль\IMG_20240626_104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00108"/>
            <a:ext cx="2914650" cy="2185988"/>
          </a:xfrm>
          <a:prstGeom prst="rect">
            <a:avLst/>
          </a:prstGeom>
          <a:noFill/>
        </p:spPr>
      </p:pic>
      <p:pic>
        <p:nvPicPr>
          <p:cNvPr id="11" name="Picture 4" descr="C:\Users\Завуч\Desktop\волонтерство\фото профиль\IMG_20240605_154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357562"/>
            <a:ext cx="2914650" cy="2185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142852"/>
            <a:ext cx="8165633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«Гражданско-патриотическое» (СВО)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5715016"/>
            <a:ext cx="76328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Сбор жестяных банок и парафина, изготовление окопных свечей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Завуч\Desktop\волонтерство\фото профиль\photo_2024-12-08_15-13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13668" y="972228"/>
            <a:ext cx="2310428" cy="3080570"/>
          </a:xfrm>
          <a:prstGeom prst="rect">
            <a:avLst/>
          </a:prstGeom>
          <a:noFill/>
        </p:spPr>
      </p:pic>
      <p:pic>
        <p:nvPicPr>
          <p:cNvPr id="12" name="Picture 6" descr="C:\Users\Завуч\Desktop\волонтерство\фото профиль\Screenshot_2024-11-11-16-58-28-836_com.miui.gallery-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696629"/>
            <a:ext cx="2087282" cy="2740524"/>
          </a:xfrm>
          <a:prstGeom prst="rect">
            <a:avLst/>
          </a:prstGeom>
          <a:noFill/>
        </p:spPr>
      </p:pic>
      <p:pic>
        <p:nvPicPr>
          <p:cNvPr id="13" name="Picture 7" descr="C:\Users\Завуч\Desktop\волонтерство\фото профиль\IMG_20240206_114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285860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142852"/>
            <a:ext cx="8165633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«Гражданско-патриотическое» (СВО)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5715016"/>
            <a:ext cx="76328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(пошив) сигнальных повязок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Завуч\Desktop\волонтерство\фото профиль\IMG-20241113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143248"/>
            <a:ext cx="3281374" cy="2461031"/>
          </a:xfrm>
          <a:prstGeom prst="rect">
            <a:avLst/>
          </a:prstGeom>
          <a:noFill/>
        </p:spPr>
      </p:pic>
      <p:pic>
        <p:nvPicPr>
          <p:cNvPr id="10" name="Picture 9" descr="C:\Users\Завуч\Desktop\волонтерство\фото профиль\IMG-20241113-WA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5" y="1071546"/>
            <a:ext cx="2357455" cy="3143272"/>
          </a:xfrm>
          <a:prstGeom prst="rect">
            <a:avLst/>
          </a:prstGeom>
          <a:noFill/>
        </p:spPr>
      </p:pic>
      <p:pic>
        <p:nvPicPr>
          <p:cNvPr id="11" name="Picture 10" descr="C:\Users\Завуч\Desktop\волонтерство\фото профиль\IMG-20241113-WA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219671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142852"/>
            <a:ext cx="8165633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«Гражданско-патриотическое» (СВО)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5715016"/>
            <a:ext cx="76328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спичек длительного горения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Завуч\Desktop\волонтерство\1737390314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286280" cy="3357587"/>
          </a:xfrm>
          <a:prstGeom prst="rect">
            <a:avLst/>
          </a:prstGeom>
          <a:noFill/>
        </p:spPr>
      </p:pic>
      <p:pic>
        <p:nvPicPr>
          <p:cNvPr id="8" name="Picture 3" descr="C:\Users\Завуч\Desktop\волонтерство\1737390314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421483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142852"/>
            <a:ext cx="8165633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«Гражданско-патриотическое» (СВО)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6072206"/>
            <a:ext cx="76328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Сбор гуманитарной помощи воинам в зону СВО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Завуч\Desktop\волонтерство\фото профиль\IMG_20240517_170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262437" cy="2428892"/>
          </a:xfrm>
          <a:prstGeom prst="rect">
            <a:avLst/>
          </a:prstGeom>
          <a:noFill/>
        </p:spPr>
      </p:pic>
      <p:pic>
        <p:nvPicPr>
          <p:cNvPr id="3077" name="Picture 5" descr="https://sun9-47.userapi.com/impg/xkBx0HgpB-tjZHo4izT9sK9SsRopiMHR8BjFEQ/YghPp69gQuo.jpg?size=1280x960&amp;quality=95&amp;sign=6c32db2366fefd9f42639d521a94f50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928670"/>
            <a:ext cx="3280815" cy="2460612"/>
          </a:xfrm>
          <a:prstGeom prst="rect">
            <a:avLst/>
          </a:prstGeom>
          <a:noFill/>
        </p:spPr>
      </p:pic>
      <p:pic>
        <p:nvPicPr>
          <p:cNvPr id="10" name="Picture 7" descr="C:\Users\Завуч\Desktop\FBKCNeh5n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00438"/>
            <a:ext cx="3262312" cy="2446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680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142852"/>
            <a:ext cx="8165633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«Гражданско-патриотическое» (СВО)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6072206"/>
            <a:ext cx="76328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Сбор гуманитарной помощи воинам в зону СВО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Завуч\Desktop\волонтерство\фото профиль\IMG_20240517_170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262437" cy="2428892"/>
          </a:xfrm>
          <a:prstGeom prst="rect">
            <a:avLst/>
          </a:prstGeom>
          <a:noFill/>
        </p:spPr>
      </p:pic>
      <p:pic>
        <p:nvPicPr>
          <p:cNvPr id="3077" name="Picture 5" descr="https://sun9-47.userapi.com/impg/xkBx0HgpB-tjZHo4izT9sK9SsRopiMHR8BjFEQ/YghPp69gQuo.jpg?size=1280x960&amp;quality=95&amp;sign=6c32db2366fefd9f42639d521a94f50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928670"/>
            <a:ext cx="3280815" cy="2460612"/>
          </a:xfrm>
          <a:prstGeom prst="rect">
            <a:avLst/>
          </a:prstGeom>
          <a:noFill/>
        </p:spPr>
      </p:pic>
      <p:pic>
        <p:nvPicPr>
          <p:cNvPr id="10" name="Picture 7" descr="C:\Users\Завуч\Desktop\FBKCNeh5n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00438"/>
            <a:ext cx="3262312" cy="2446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6807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270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Завуч</cp:lastModifiedBy>
  <cp:revision>48</cp:revision>
  <dcterms:created xsi:type="dcterms:W3CDTF">2025-01-20T15:02:29Z</dcterms:created>
  <dcterms:modified xsi:type="dcterms:W3CDTF">2025-01-21T10:49:13Z</dcterms:modified>
</cp:coreProperties>
</file>