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FEEE-2D26-4A94-9AAA-D680479C882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5C447-2EDF-44BB-A9AC-D357A659B1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olonter_sever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851648" cy="1828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Волонтёрский центр ЗАТО </a:t>
            </a:r>
            <a:r>
              <a:rPr lang="ru-RU" sz="4000" dirty="0" err="1" smtClean="0"/>
              <a:t>Северск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71536" y="2643182"/>
            <a:ext cx="7854696" cy="1752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«Поможем сердцем»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428736"/>
            <a:ext cx="821537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территории ЗАТО </a:t>
            </a:r>
            <a:r>
              <a:rPr lang="ru-RU" sz="2400" dirty="0" err="1" smtClean="0"/>
              <a:t>Северск</a:t>
            </a:r>
            <a:r>
              <a:rPr lang="ru-RU" sz="2400" dirty="0" smtClean="0"/>
              <a:t> активно развивается добровольческое движение. На базе Управления молодежной и семейной политики, физической </a:t>
            </a:r>
            <a:r>
              <a:rPr lang="ru-RU" sz="2800" dirty="0" smtClean="0"/>
              <a:t>культуры</a:t>
            </a:r>
            <a:r>
              <a:rPr lang="ru-RU" sz="2400" dirty="0" smtClean="0"/>
              <a:t> и спорта Администрации ЗАТО </a:t>
            </a:r>
            <a:r>
              <a:rPr lang="ru-RU" sz="2400" dirty="0" err="1" smtClean="0"/>
              <a:t>Северск</a:t>
            </a:r>
            <a:r>
              <a:rPr lang="ru-RU" sz="2400" dirty="0" smtClean="0"/>
              <a:t> (далее – Управление) с 2011 года осуществляет деятельность Волонтерский центр ЗАТО </a:t>
            </a:r>
            <a:r>
              <a:rPr lang="ru-RU" sz="2400" dirty="0" err="1" smtClean="0"/>
              <a:t>Северск</a:t>
            </a:r>
            <a:r>
              <a:rPr lang="ru-RU" sz="2400" dirty="0" smtClean="0"/>
              <a:t>, который оказывает гражданам и организациям консультационную, организационную, информационную поддержку в сфере </a:t>
            </a:r>
            <a:r>
              <a:rPr lang="ru-RU" sz="2400" dirty="0" err="1" smtClean="0"/>
              <a:t>волонтерства</a:t>
            </a:r>
            <a:r>
              <a:rPr lang="ru-RU" sz="2400" dirty="0" smtClean="0"/>
              <a:t>. Для развития добровольчества проводятся обучающие семинары, форумы, реализуются социально значимые проекты.</a:t>
            </a:r>
            <a:endParaRPr lang="ru-RU" sz="2400" dirty="0"/>
          </a:p>
        </p:txBody>
      </p:sp>
      <p:pic>
        <p:nvPicPr>
          <p:cNvPr id="7" name="Рисунок 6" descr="ZD2HJ0Gxp7WFHZvqK_-0sDL5VSDedmix4qYSr5Um335K13E2EYwgqgyM_hlx-f8oZ2Fcj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5857900"/>
            <a:ext cx="1000100" cy="10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Волонтёрская организация ЗАТО </a:t>
            </a:r>
            <a:r>
              <a:rPr lang="ru-RU" dirty="0" err="1" smtClean="0"/>
              <a:t>Северск</a:t>
            </a:r>
            <a:r>
              <a:rPr lang="ru-RU" dirty="0" smtClean="0"/>
              <a:t> взаимодействует с учебными учреждениями, общественными организациями, и волонтёрскими движениями для объединения в реализацию общих целей. Активно ведётся работа по организации городских мероприятий, таких как : "День города" , "День молодёжи", Всероссийская акция "Свеча памяти", "День победы", "День защиты детей". Наши волонтёры принимают активное участие и , в помощи людям с ОВЗ, а так же показали достаточно хороший уровень работы в период пандемии. Волонтёры оказывают взаимодействие учреждениям МЧС России по ЗАТО </a:t>
            </a:r>
            <a:r>
              <a:rPr lang="ru-RU" dirty="0" err="1" smtClean="0"/>
              <a:t>Северск</a:t>
            </a:r>
            <a:r>
              <a:rPr lang="ru-RU" dirty="0" smtClean="0"/>
              <a:t>, УМВД России по ЗАТО </a:t>
            </a:r>
            <a:r>
              <a:rPr lang="ru-RU" dirty="0" err="1" smtClean="0"/>
              <a:t>Северск</a:t>
            </a:r>
            <a:r>
              <a:rPr lang="ru-RU" dirty="0" smtClean="0"/>
              <a:t>, а так же ФГБУ СИБФНКЦ ЗАТО </a:t>
            </a:r>
            <a:r>
              <a:rPr lang="ru-RU" dirty="0" err="1" smtClean="0"/>
              <a:t>Северск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LCvrjULO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143380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pgL7H_om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714620"/>
            <a:ext cx="3214709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JHTmjZ9Q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3714776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D2HJ0Gxp7WFHZvqK_-0sDL5VSDedmix4qYSr5Um335K13E2EYwgqgyM_hlx-f8oZ2Fcj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5857900"/>
            <a:ext cx="1000100" cy="10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4143372" y="714356"/>
            <a:ext cx="43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Патриотическое воспитание молодёжи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1071546"/>
            <a:ext cx="173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«День России»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2214554"/>
            <a:ext cx="4286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«Велопробег в день Государственного флага»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3714752"/>
            <a:ext cx="27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«Городские субботники»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N1T76lkd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143380"/>
            <a:ext cx="419102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cL9GGAmtH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714488"/>
            <a:ext cx="3095615" cy="232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8DtOm8aQ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142984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D2HJ0Gxp7WFHZvqK_-0sDL5VSDedmix4qYSr5Um335K13E2EYwgqgyM_hlx-f8oZ2Fcj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5857900"/>
            <a:ext cx="1000100" cy="100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306" y="1214422"/>
            <a:ext cx="341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«День физкультурника»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7147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«Детский кубок МЧС»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714356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Вовлечение в здоровый образ жизни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0-1fK5ZX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PR8ktyXM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D2HJ0Gxp7WFHZvqK_-0sDL5VSDedmix4qYSr5Um335K13E2EYwgqgyM_hlx-f8oZ2Fcj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5857900"/>
            <a:ext cx="1000100" cy="10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857232"/>
            <a:ext cx="74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«Работа с несовершеннолетними состоящими на учётах ПДН»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000636"/>
            <a:ext cx="7304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несовершеннолетними состоящими на учёте в ПДН, </a:t>
            </a:r>
          </a:p>
          <a:p>
            <a:pPr algn="ctr"/>
            <a:r>
              <a:rPr lang="ru-RU" dirty="0" smtClean="0"/>
              <a:t>а так же из многодетных семей.</a:t>
            </a:r>
            <a:br>
              <a:rPr lang="ru-RU" dirty="0" smtClean="0"/>
            </a:br>
            <a:r>
              <a:rPr lang="ru-RU" dirty="0" smtClean="0"/>
              <a:t>С общественной организацией «Лоза»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iAozmTv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876"/>
            <a:ext cx="3809995" cy="214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2Gf9ktfp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4286248" cy="241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D2HJ0Gxp7WFHZvqK_-0sDL5VSDedmix4qYSr5Um335K13E2EYwgqgyM_hlx-f8oZ2Fcj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5857900"/>
            <a:ext cx="1000100" cy="10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000240"/>
            <a:ext cx="39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Поддержка семей военнослужащих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LPUKqEgq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10432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mibNAoVjr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49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D2HJ0Gxp7WFHZvqK_-0sDL5VSDedmix4qYSr5Um335K13E2EYwgqgyM_hlx-f8oZ2Fcj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5857900"/>
            <a:ext cx="1000100" cy="10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1285860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Всероссийская акция «Свеча памяти»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468880"/>
            <a:ext cx="82296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vk.com/volonter_seversk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ул.Свердлова,18. </a:t>
            </a:r>
            <a:r>
              <a:rPr lang="ru-RU" dirty="0" err="1" smtClean="0"/>
              <a:t>г.Северск</a:t>
            </a:r>
            <a:r>
              <a:rPr lang="ru-RU" dirty="0" smtClean="0"/>
              <a:t>., кабинет №104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260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Волонтёрский центр ЗАТО Северск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центр ЗАТО Северск</dc:title>
  <dc:creator>AUTOPOWER</dc:creator>
  <cp:lastModifiedBy>AUTOPOWER</cp:lastModifiedBy>
  <cp:revision>27</cp:revision>
  <dcterms:created xsi:type="dcterms:W3CDTF">2023-06-21T11:54:28Z</dcterms:created>
  <dcterms:modified xsi:type="dcterms:W3CDTF">2023-06-21T16:16:16Z</dcterms:modified>
</cp:coreProperties>
</file>