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24384000" cy="13716000"/>
  <p:notesSz cx="24384000" cy="13716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600787-A51D-4193-B29E-A755FEF4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1" cy="137142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1A1DD-90D3-43E1-AE01-29044BDD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1" cy="13714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Новикова Светлана Павловна</dc:creator>
  <cp:lastModifiedBy>Новикова Светлана Павловна</cp:lastModifiedBy>
  <cp:revision>5</cp:revision>
  <dcterms:modified xsi:type="dcterms:W3CDTF">2025-06-23T17:25:15Z</dcterms:modified>
</cp:coreProperties>
</file>