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3" r:id="rId4"/>
    <p:sldId id="288" r:id="rId5"/>
    <p:sldId id="258" r:id="rId6"/>
    <p:sldId id="267" r:id="rId7"/>
    <p:sldId id="260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6" autoAdjust="0"/>
    <p:restoredTop sz="94660"/>
  </p:normalViewPr>
  <p:slideViewPr>
    <p:cSldViewPr>
      <p:cViewPr varScale="1">
        <p:scale>
          <a:sx n="69" d="100"/>
          <a:sy n="69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6;&#1086;&#1073;&#1072;&#1074;&#1083;&#1077;&#1085;&#1080;&#1077;%20&#1082;%20&#1086;&#1090;&#1095;&#1077;&#1090;&#1091;\vanessa_mey_-_simfoniya_40_motsarta_(zaycev.net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Windows\system32\config\systemprofile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841" y="404664"/>
            <a:ext cx="9101269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41" y="-143612"/>
            <a:ext cx="8640960" cy="2664296"/>
          </a:xfrm>
          <a:noFill/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ОБЩЕОБРАЗОВАТЕЛЬНОЕ УЧРЕЖДЕНИЕ ТАУТОВСКАЯ СРЕДНЯЯ ОБЩЕОБРАЗОВАТЕЛЬНАЯ ШКОЛА ИМ. Б.С.МАРКОВА АЛИКОВСКОГО МУНИЦИПАЛЬНОГО ОКРУГА ЧУВАШСКОЙ РЕСПУБЛИКИ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852936"/>
            <a:ext cx="8147248" cy="32732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5736" y="5805264"/>
            <a:ext cx="6948264" cy="1052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Руководитель </a:t>
            </a:r>
            <a:r>
              <a:rPr lang="ru-RU" sz="2000" b="1" dirty="0" smtClean="0">
                <a:solidFill>
                  <a:schemeClr val="tx1"/>
                </a:solidFill>
              </a:rPr>
              <a:t>волонтерского движения: Зарубина Анастасия Леонидовна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20" y="2025626"/>
            <a:ext cx="6408712" cy="3356992"/>
          </a:xfrm>
          <a:prstGeom prst="rect">
            <a:avLst/>
          </a:prstGeom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Windows\system32\config\systemprofile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ВОЛОНТЕРСКОГО ДВИЖЕНИЯ В ШКОЛЕ: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4536504"/>
          </a:xfrm>
        </p:spPr>
        <p:txBody>
          <a:bodyPr>
            <a:normAutofit fontScale="85000" lnSpcReduction="10000"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FF0000"/>
                </a:solidFill>
              </a:rPr>
              <a:t>пропагандировать здоровый образ жизни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   (через участие в различных сферах деятельности; развитие творческих способностей членов молодежных представительств; предоставление реализовываться со своими возможностями, интересами, способными отвлечь подростков от совершения правонарушений); </a:t>
            </a:r>
          </a:p>
          <a:p>
            <a:pPr>
              <a:buNone/>
            </a:pPr>
            <a:endParaRPr lang="en-US" sz="3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</a:rPr>
              <a:t>создавать условия, позволяющие учиться вести работу, направленную  на снижение уровня употребления алкоголя, </a:t>
            </a:r>
            <a:r>
              <a:rPr lang="ru-RU" sz="3000" b="1" dirty="0" err="1" smtClean="0">
                <a:solidFill>
                  <a:srgbClr val="FF0000"/>
                </a:solidFill>
              </a:rPr>
              <a:t>табакокурения</a:t>
            </a:r>
            <a:r>
              <a:rPr lang="ru-RU" sz="3000" b="1" dirty="0" smtClean="0">
                <a:solidFill>
                  <a:srgbClr val="FF0000"/>
                </a:solidFill>
              </a:rPr>
              <a:t> в подростковой среде;</a:t>
            </a:r>
          </a:p>
          <a:p>
            <a:endParaRPr lang="ru-RU" sz="3000" b="1" dirty="0" smtClean="0">
              <a:solidFill>
                <a:srgbClr val="FF0000"/>
              </a:solidFill>
            </a:endParaRPr>
          </a:p>
          <a:p>
            <a:endParaRPr lang="ru-RU" sz="3000" dirty="0" smtClean="0"/>
          </a:p>
          <a:p>
            <a:endParaRPr lang="ru-RU" sz="3000" dirty="0"/>
          </a:p>
        </p:txBody>
      </p:sp>
      <p:pic>
        <p:nvPicPr>
          <p:cNvPr id="5" name="vanessa_mey_-_simfoniya_40_motsart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Windows\system32\config\systemprofile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64904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/>
              <a:t>Девиз: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«Верить в дружбу горячо,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            Рядом чувствовать плечо.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            Никогда не унывать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            И везде всем помогать!»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80928"/>
            <a:ext cx="3580920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4" y="2863416"/>
            <a:ext cx="4412772" cy="2941848"/>
          </a:xfrm>
          <a:prstGeom prst="rect">
            <a:avLst/>
          </a:prstGeom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indows\system32\config\systemprofile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8229600" cy="1143000"/>
          </a:xfrm>
        </p:spPr>
        <p:txBody>
          <a:bodyPr/>
          <a:lstStyle/>
          <a:p>
            <a:r>
              <a:rPr lang="ru-RU" b="1" dirty="0" smtClean="0"/>
              <a:t>Наши заповеди</a:t>
            </a:r>
            <a:endParaRPr lang="ru-RU" b="1" dirty="0"/>
          </a:p>
        </p:txBody>
      </p:sp>
      <p:sp>
        <p:nvSpPr>
          <p:cNvPr id="4" name="Пятно 2 3"/>
          <p:cNvSpPr/>
          <p:nvPr/>
        </p:nvSpPr>
        <p:spPr>
          <a:xfrm>
            <a:off x="0" y="3429000"/>
            <a:ext cx="3419872" cy="280831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Будь честным!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88224" y="3068960"/>
            <a:ext cx="3419872" cy="2808312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Будь активным!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ятно 2 8"/>
          <p:cNvSpPr/>
          <p:nvPr/>
        </p:nvSpPr>
        <p:spPr>
          <a:xfrm rot="774778">
            <a:off x="6066680" y="346610"/>
            <a:ext cx="3419872" cy="280831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Веди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ЗОЖ!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2411760" y="1052736"/>
            <a:ext cx="4032448" cy="280831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Будь милосердным!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 flipH="1">
            <a:off x="251520" y="5661248"/>
            <a:ext cx="205680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12" name="Пятно 2 11"/>
          <p:cNvSpPr/>
          <p:nvPr/>
        </p:nvSpPr>
        <p:spPr>
          <a:xfrm>
            <a:off x="2699792" y="4437112"/>
            <a:ext cx="4392488" cy="2808312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Будь справедливым!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ятно 2 12"/>
          <p:cNvSpPr/>
          <p:nvPr/>
        </p:nvSpPr>
        <p:spPr>
          <a:xfrm>
            <a:off x="-252536" y="-243408"/>
            <a:ext cx="3419872" cy="2808312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Найди себя в жизни!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9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Windows\system32\config\systemprofile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0" y="0"/>
            <a:ext cx="9125272" cy="684395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Наша волонтерская деятельность началась с 1 сентября 2020 г. Сегодня </a:t>
            </a:r>
            <a:r>
              <a:rPr lang="ru-RU" sz="2800" b="1" dirty="0" smtClean="0">
                <a:solidFill>
                  <a:srgbClr val="FF0000"/>
                </a:solidFill>
              </a:rPr>
              <a:t>в отряде представители </a:t>
            </a:r>
            <a:r>
              <a:rPr lang="ru-RU" sz="2800" b="1" dirty="0" smtClean="0">
                <a:solidFill>
                  <a:srgbClr val="FF0000"/>
                </a:solidFill>
              </a:rPr>
              <a:t>1-11классов</a:t>
            </a:r>
            <a:r>
              <a:rPr lang="ru-RU" sz="2800" b="1" dirty="0" smtClean="0">
                <a:solidFill>
                  <a:srgbClr val="FF0000"/>
                </a:solidFill>
              </a:rPr>
              <a:t>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3672"/>
            <a:ext cx="5112060" cy="3408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12" y="3057692"/>
            <a:ext cx="5292080" cy="3528053"/>
          </a:xfrm>
          <a:prstGeom prst="rect">
            <a:avLst/>
          </a:prstGeo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Windows\system32\config\systemprofile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350" y="29453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Направления деятельности:</a:t>
            </a:r>
            <a:br>
              <a:rPr lang="ru-RU" sz="4900" b="1" dirty="0" smtClean="0"/>
            </a:br>
            <a:endParaRPr lang="ru-RU" sz="31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67" y="1036403"/>
            <a:ext cx="4139952" cy="2759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15" y="1036403"/>
            <a:ext cx="4139952" cy="2759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34" y="4068071"/>
            <a:ext cx="4031940" cy="2687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15" y="4075402"/>
            <a:ext cx="4020944" cy="2680629"/>
          </a:xfrm>
          <a:prstGeom prst="rect">
            <a:avLst/>
          </a:prstGeom>
        </p:spPr>
      </p:pic>
    </p:spTree>
  </p:cSld>
  <p:clrMapOvr>
    <a:masterClrMapping/>
  </p:clrMapOvr>
  <p:transition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Windows\system32\config\systemprofile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7640"/>
            <a:ext cx="9154187" cy="6865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1152128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64"/>
            <a:ext cx="4381662" cy="292110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51" y="3191660"/>
            <a:ext cx="4892514" cy="32616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62" y="297872"/>
            <a:ext cx="4798950" cy="3199300"/>
          </a:xfrm>
          <a:prstGeom prst="rect">
            <a:avLst/>
          </a:prstGeom>
        </p:spPr>
      </p:pic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indows\system32\config\systemprofile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90" y="-164694"/>
            <a:ext cx="9448800" cy="7086600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7085"/>
            <a:ext cx="4135502" cy="27570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851920" cy="6669360"/>
          </a:xfrm>
        </p:spPr>
        <p:txBody>
          <a:bodyPr>
            <a:normAutofit/>
          </a:bodyPr>
          <a:lstStyle/>
          <a:p>
            <a:pPr marL="342900" indent="-342900"/>
            <a:endParaRPr lang="ru-RU" sz="2400" dirty="0" smtClean="0"/>
          </a:p>
          <a:p>
            <a:pPr marL="342900" indent="-342900"/>
            <a:endParaRPr lang="en-US" sz="2800" b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sz="2800" b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sz="2800" b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sz="2800" b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sz="2800" b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sz="2800" b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sz="2800" b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sz="2800" b="1" dirty="0" smtClean="0">
              <a:solidFill>
                <a:srgbClr val="FF0000"/>
              </a:solidFill>
            </a:endParaRPr>
          </a:p>
          <a:p>
            <a:pPr marL="342900" indent="-342900"/>
            <a:endParaRPr lang="ru-RU" sz="2800" b="1" dirty="0" smtClean="0">
              <a:solidFill>
                <a:srgbClr val="FF0000"/>
              </a:solidFill>
            </a:endParaRPr>
          </a:p>
          <a:p>
            <a:pPr marL="342900" indent="-342900"/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2" y="3501008"/>
            <a:ext cx="4037138" cy="2691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2" y="217085"/>
            <a:ext cx="3835815" cy="25572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64783"/>
            <a:ext cx="4082244" cy="2721496"/>
          </a:xfrm>
          <a:prstGeom prst="rect">
            <a:avLst/>
          </a:prstGeom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158</Words>
  <Application>Microsoft Office PowerPoint</Application>
  <PresentationFormat>Экран (4:3)</PresentationFormat>
  <Paragraphs>30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Тема Office</vt:lpstr>
      <vt:lpstr>МУНИЦИПАЛЬНОЕ БЮДЖЕТНОЕ ОБЩЕОБРАЗОВАТЕЛЬНОЕ УЧРЕЖДЕНИЕ ТАУТОВСКАЯ СРЕДНЯЯ ОБЩЕОБРАЗОВАТЕЛЬНАЯ ШКОЛА ИМ. Б.С.МАРКОВА АЛИКОВСКОГО МУНИЦИПАЛЬНОГО ОКРУГА ЧУВАШСКОЙ РЕСПУБЛИКИ</vt:lpstr>
      <vt:lpstr>ЗАДАЧИ ВОЛОНТЕРСКОГО ДВИЖЕНИЯ В ШКОЛЕ:</vt:lpstr>
      <vt:lpstr>Девиз:                   «Верить в дружбу горячо,                    Рядом чувствовать плечо.                   Никогда не унывать                   И везде всем помогать!» </vt:lpstr>
      <vt:lpstr>Наши заповеди</vt:lpstr>
      <vt:lpstr>Презентация PowerPoint</vt:lpstr>
      <vt:lpstr> Направления деятельности: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Болокина</dc:creator>
  <cp:lastModifiedBy>комп2</cp:lastModifiedBy>
  <cp:revision>105</cp:revision>
  <dcterms:created xsi:type="dcterms:W3CDTF">2018-12-13T07:43:16Z</dcterms:created>
  <dcterms:modified xsi:type="dcterms:W3CDTF">2023-09-15T06:08:13Z</dcterms:modified>
</cp:coreProperties>
</file>