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10BE-4D4E-4B51-83A2-51C0AE1E76F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7059-484A-42DF-B618-00BBB62F9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1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10BE-4D4E-4B51-83A2-51C0AE1E76F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7059-484A-42DF-B618-00BBB62F9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14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10BE-4D4E-4B51-83A2-51C0AE1E76F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7059-484A-42DF-B618-00BBB62F9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0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10BE-4D4E-4B51-83A2-51C0AE1E76F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7059-484A-42DF-B618-00BBB62F9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40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10BE-4D4E-4B51-83A2-51C0AE1E76F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7059-484A-42DF-B618-00BBB62F9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10BE-4D4E-4B51-83A2-51C0AE1E76F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7059-484A-42DF-B618-00BBB62F9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7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10BE-4D4E-4B51-83A2-51C0AE1E76F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7059-484A-42DF-B618-00BBB62F9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2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10BE-4D4E-4B51-83A2-51C0AE1E76F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7059-484A-42DF-B618-00BBB62F9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1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10BE-4D4E-4B51-83A2-51C0AE1E76F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7059-484A-42DF-B618-00BBB62F9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05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10BE-4D4E-4B51-83A2-51C0AE1E76F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7059-484A-42DF-B618-00BBB62F9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1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10BE-4D4E-4B51-83A2-51C0AE1E76F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7059-484A-42DF-B618-00BBB62F9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7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210BE-4D4E-4B51-83A2-51C0AE1E76F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57059-484A-42DF-B618-00BBB62F9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5275" y="3875088"/>
            <a:ext cx="9144000" cy="2387600"/>
          </a:xfr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Ульяновский драматический театр имени </a:t>
            </a:r>
            <a:r>
              <a:rPr lang="ru-RU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И.А.Гончарова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0" y="230502"/>
            <a:ext cx="256477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2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Ульяновский драматический театр </a:t>
            </a:r>
            <a:br>
              <a:rPr lang="ru-RU" dirty="0" smtClean="0"/>
            </a:br>
            <a:r>
              <a:rPr lang="ru-RU" dirty="0" smtClean="0"/>
              <a:t>имени </a:t>
            </a:r>
            <a:r>
              <a:rPr lang="ru-RU" dirty="0" err="1" smtClean="0"/>
              <a:t>И.А.Гончарова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200" dirty="0"/>
              <a:t>Ульяновский драматический театр имени </a:t>
            </a:r>
            <a:r>
              <a:rPr lang="ru-RU" sz="1200" dirty="0" err="1"/>
              <a:t>И.А.Гончарова</a:t>
            </a:r>
            <a:r>
              <a:rPr lang="ru-RU" sz="1200" dirty="0"/>
              <a:t> – театр с богатой историей, старейший из существующих сегодня в Поволжье театров.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200" dirty="0"/>
              <a:t>Первое общедоступное театральное представление в Симбирске состоялось в особняке владельца лучших крепостных трупп России Николая </a:t>
            </a:r>
            <a:r>
              <a:rPr lang="ru-RU" sz="1200" dirty="0" err="1"/>
              <a:t>Дурасова</a:t>
            </a:r>
            <a:r>
              <a:rPr lang="ru-RU" sz="1200" dirty="0"/>
              <a:t>. Помещик передал здание с оборудованной сценой в дар дворянству, и в 1785 году на его подмостках началась история симбирского-ульяновского театра. Нынешнее здание драматического театра на улице Спасской было построено в 1879 году энтузиастом и любителем театра отставным штабс-капитаном Митрофаном Прянишниковым.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200" dirty="0"/>
              <a:t>В дореволюционные годы Симбирский театр принимал сильнейшие театральные труппы России. На его сцене блистали таланты выдающихся русских комиков Льва Берга, Василия </a:t>
            </a:r>
            <a:r>
              <a:rPr lang="ru-RU" sz="1200" dirty="0" err="1"/>
              <a:t>Живокини</a:t>
            </a:r>
            <a:r>
              <a:rPr lang="ru-RU" sz="1200" dirty="0"/>
              <a:t>, зажглись звезды Модеста Писарева, Пелагеи </a:t>
            </a:r>
            <a:r>
              <a:rPr lang="ru-RU" sz="1200" dirty="0" err="1"/>
              <a:t>Стрепетовой</a:t>
            </a:r>
            <a:r>
              <a:rPr lang="ru-RU" sz="1200" dirty="0"/>
              <a:t>, Василия Андреева-Бурлака. В начале ХХ века будущий реформатор театрального искусства и создатель Камерного театра в Москве Александр Таиров поставил в Симбирске одну из первых своих режиссерских работ – «Три сестры» Чехова. В 1935 году в Ульяновске создан Государственный драматический театр с первой за историю города постоянной труппой.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200" dirty="0"/>
              <a:t>Яркие страницы истории ульяновской сцены связаны с именами выдающихся театральных режиссеров ХХ века: Веры Ефремовой, Александра Михайлова, Юрия Галина, Олега </a:t>
            </a:r>
            <a:r>
              <a:rPr lang="ru-RU" sz="1200" dirty="0" err="1"/>
              <a:t>Зарянкина</a:t>
            </a:r>
            <a:r>
              <a:rPr lang="ru-RU" sz="1200" dirty="0"/>
              <a:t>, Владимира Голуба. Четверть века во главе Ульяновского драматического театра стоял народный артист России, лауреат Государственной премии РФ и Международной театральной премии имени </a:t>
            </a:r>
            <a:r>
              <a:rPr lang="ru-RU" sz="1200" dirty="0" err="1"/>
              <a:t>К.С.Станиславского</a:t>
            </a:r>
            <a:r>
              <a:rPr lang="ru-RU" sz="1200" dirty="0"/>
              <a:t> Юрий Копылов. Наследие Мастера – множество спектаклей-потрясений, живущих в памяти театралов и получивших высшие театральные награды. В репертуарной афише Ульяновского драматического театра имени </a:t>
            </a:r>
            <a:r>
              <a:rPr lang="ru-RU" sz="1200" dirty="0" err="1"/>
              <a:t>И.А.Гончарова</a:t>
            </a:r>
            <a:r>
              <a:rPr lang="ru-RU" sz="1200" dirty="0"/>
              <a:t> сегодня – классика мировой и русской драматургии: У. Шекспир, Ж.-Б. Мольер, </a:t>
            </a:r>
            <a:r>
              <a:rPr lang="ru-RU" sz="1200" dirty="0" err="1"/>
              <a:t>Ф.Шиллер</a:t>
            </a:r>
            <a:r>
              <a:rPr lang="ru-RU" sz="1200" dirty="0"/>
              <a:t>, </a:t>
            </a:r>
            <a:r>
              <a:rPr lang="ru-RU" sz="1200" dirty="0" err="1"/>
              <a:t>А.С.Пушкин</a:t>
            </a:r>
            <a:r>
              <a:rPr lang="ru-RU" sz="1200" dirty="0"/>
              <a:t>, А. П. Чехов, А. Н. Островский, И. А. Гончаров, И. С. Тургенев, </a:t>
            </a:r>
            <a:r>
              <a:rPr lang="ru-RU" sz="1200" dirty="0" err="1"/>
              <a:t>М.А.Булгаков</a:t>
            </a:r>
            <a:r>
              <a:rPr lang="ru-RU" sz="1200" dirty="0"/>
              <a:t> и другие.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200" dirty="0"/>
              <a:t>Спектакли </a:t>
            </a:r>
            <a:r>
              <a:rPr lang="ru-RU" sz="1200" dirty="0" err="1"/>
              <a:t>ульяновцев</a:t>
            </a:r>
            <a:r>
              <a:rPr lang="ru-RU" sz="1200" dirty="0"/>
              <a:t> украшают работы таких выдающихся мастеров сцены, как народная артистка России Зоя Самсонова, заслуженные артисты России Михаил Петров, Ирина Янко, Виктор </a:t>
            </a:r>
            <a:r>
              <a:rPr lang="ru-RU" sz="1200" dirty="0" err="1"/>
              <a:t>Чукин</a:t>
            </a:r>
            <a:r>
              <a:rPr lang="ru-RU" sz="1200" dirty="0"/>
              <a:t>, Елена </a:t>
            </a:r>
            <a:r>
              <a:rPr lang="ru-RU" sz="1200" dirty="0" err="1"/>
              <a:t>Шубенкина</a:t>
            </a:r>
            <a:r>
              <a:rPr lang="ru-RU" sz="1200" dirty="0"/>
              <a:t>, молодые звезды.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200" dirty="0"/>
              <a:t>В 2007 году театру было присвоено имя Ивана Александровича Гончарова, а также по инициативе губернатора Ульяновской области учрежден Фестиваль театров Ульяновской области «Лицедей». Театр является культурным и просветительским центром Ульяновской области, в котором на высоком профессиональном уровне проводятся самые значимые мероприятия, государственные праздники, юбилейные даты, фестивали и конкурсы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7" y="365125"/>
            <a:ext cx="153886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2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Всероссийский день </a:t>
            </a:r>
            <a:br>
              <a:rPr lang="ru-RU" dirty="0" smtClean="0"/>
            </a:br>
            <a:r>
              <a:rPr lang="ru-RU" dirty="0" smtClean="0"/>
              <a:t>заботы о памятниках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Ульяновский драматический театр имени </a:t>
            </a:r>
            <a:r>
              <a:rPr lang="ru-RU" dirty="0" err="1" smtClean="0"/>
              <a:t>И.А.Гончарова</a:t>
            </a:r>
            <a:r>
              <a:rPr lang="ru-RU" dirty="0" smtClean="0"/>
              <a:t> ежегодно принимает участие в акции «Всероссийский день заботы о памятниках», которая проводится </a:t>
            </a:r>
            <a:r>
              <a:rPr lang="ru-RU" dirty="0" smtClean="0"/>
              <a:t>в рамках нацпроекта «Культура» 18 апреля.</a:t>
            </a:r>
          </a:p>
          <a:p>
            <a:r>
              <a:rPr lang="ru-RU" dirty="0" smtClean="0"/>
              <a:t>Участники акции приводят в надлежащий вид мемориальные таблички в историческом центре города, посвященные памяти выдающихся мастеров театрального искусства.</a:t>
            </a:r>
          </a:p>
          <a:p>
            <a:endParaRPr lang="ru-RU" dirty="0" smtClean="0"/>
          </a:p>
          <a:p>
            <a:r>
              <a:rPr lang="ru-RU" dirty="0" smtClean="0"/>
              <a:t>🎭 Народная артистка России Лия Ефимовна </a:t>
            </a:r>
            <a:r>
              <a:rPr lang="ru-RU" dirty="0" err="1" smtClean="0"/>
              <a:t>Радина</a:t>
            </a:r>
            <a:r>
              <a:rPr lang="ru-RU" dirty="0" smtClean="0"/>
              <a:t> – актриса Ульяновского драматического театра имени </a:t>
            </a:r>
            <a:r>
              <a:rPr lang="ru-RU" dirty="0" err="1" smtClean="0"/>
              <a:t>И.А.Гончарова</a:t>
            </a:r>
            <a:r>
              <a:rPr lang="ru-RU" dirty="0" smtClean="0"/>
              <a:t>, участника фронтового театра «Ястребок» под руководством композитора Василия Соловьева-Седого. Открытие таблички состоялось 9 мая 2004 года по адресу ул. Гончарова, 4. </a:t>
            </a:r>
          </a:p>
          <a:p>
            <a:r>
              <a:rPr lang="ru-RU" dirty="0" smtClean="0"/>
              <a:t>🎭 </a:t>
            </a:r>
            <a:r>
              <a:rPr lang="ru-RU" dirty="0" smtClean="0"/>
              <a:t>Народный артист РСФСР Анатолий Иванович Устюжанинов – актер Ульяновского </a:t>
            </a:r>
            <a:r>
              <a:rPr lang="ru-RU" dirty="0" smtClean="0"/>
              <a:t>театра драмы, </a:t>
            </a:r>
            <a:r>
              <a:rPr lang="ru-RU" dirty="0" smtClean="0"/>
              <a:t>эталонный исполнитель роли Ленина на экране и сцене. Табличка установлена в</a:t>
            </a:r>
            <a:r>
              <a:rPr lang="ru-RU" dirty="0" smtClean="0"/>
              <a:t> 2015 году на стене дома по улице Карла Либкнехта, 21.</a:t>
            </a:r>
          </a:p>
          <a:p>
            <a:r>
              <a:rPr lang="ru-RU" dirty="0" smtClean="0"/>
              <a:t>🎭 </a:t>
            </a:r>
            <a:r>
              <a:rPr lang="ru-RU" dirty="0" smtClean="0"/>
              <a:t>Народный артист России, лауреат Государственной премии РФ Борис Владимирович Александров – актер Ульяновского драматического театра имени </a:t>
            </a:r>
            <a:r>
              <a:rPr lang="ru-RU" dirty="0" err="1" smtClean="0"/>
              <a:t>И.А.Гончарова</a:t>
            </a:r>
            <a:r>
              <a:rPr lang="ru-RU" dirty="0" smtClean="0"/>
              <a:t>, театральный педагог. Табличка на доме по ул. Спасской, 16 была установлена в Международный день театра в 2016 году. </a:t>
            </a:r>
          </a:p>
          <a:p>
            <a:r>
              <a:rPr lang="ru-RU" dirty="0" smtClean="0"/>
              <a:t>🎭 Народная артистка России, лауреат Государственной премии РФ и Российской Национальной премии «Золотая Маска» Кларина Ивановна </a:t>
            </a:r>
            <a:r>
              <a:rPr lang="ru-RU" dirty="0" err="1" smtClean="0"/>
              <a:t>Шадько</a:t>
            </a:r>
            <a:r>
              <a:rPr lang="ru-RU" dirty="0" smtClean="0"/>
              <a:t> – актриса Ульяновского драматического театра имени </a:t>
            </a:r>
            <a:r>
              <a:rPr lang="ru-RU" dirty="0" err="1" smtClean="0"/>
              <a:t>И.А.Гончарова</a:t>
            </a:r>
            <a:r>
              <a:rPr lang="ru-RU" dirty="0" smtClean="0"/>
              <a:t>, театральный педагог. Мемориальная доска была установлена в 2022 году к открытию театрального сезона.</a:t>
            </a:r>
          </a:p>
          <a:p>
            <a:r>
              <a:rPr lang="ru-RU" dirty="0" smtClean="0"/>
              <a:t>🎭 Народный артист России, лауреат Государственной премии РФ и Международной премии </a:t>
            </a:r>
            <a:r>
              <a:rPr lang="ru-RU" dirty="0" err="1" smtClean="0"/>
              <a:t>К.С.Станиславского</a:t>
            </a:r>
            <a:r>
              <a:rPr lang="ru-RU" dirty="0" smtClean="0"/>
              <a:t> Юрий Семенович Копылов – художественный руководитель Ульяновского драматического театра имени </a:t>
            </a:r>
            <a:r>
              <a:rPr lang="ru-RU" dirty="0" err="1" smtClean="0"/>
              <a:t>И.А.Гончарова</a:t>
            </a:r>
            <a:r>
              <a:rPr lang="ru-RU" dirty="0" smtClean="0"/>
              <a:t> в 1987-2012 гг., театральный режиссер и педагог. Мемориальная доска установлена в 2017 году, спустя пять лет после ухода Мастера из жизни, на доме по улице Гончарова, 8.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7" y="365125"/>
            <a:ext cx="153886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2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Всероссийский день </a:t>
            </a:r>
            <a:br>
              <a:rPr lang="ru-RU" dirty="0" smtClean="0"/>
            </a:br>
            <a:r>
              <a:rPr lang="ru-RU" dirty="0" smtClean="0"/>
              <a:t>заботы о памятниках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7" y="365125"/>
            <a:ext cx="1538866" cy="108000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37" y="1894150"/>
            <a:ext cx="3240000" cy="216000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4150"/>
            <a:ext cx="3240000" cy="21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88"/>
          <a:stretch/>
        </p:blipFill>
        <p:spPr>
          <a:xfrm>
            <a:off x="838200" y="4491300"/>
            <a:ext cx="4320000" cy="1909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0"/>
          <a:stretch/>
        </p:blipFill>
        <p:spPr>
          <a:xfrm>
            <a:off x="8433674" y="1894150"/>
            <a:ext cx="3169733" cy="216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86425" y="4661370"/>
            <a:ext cx="5916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ежегодном субботнике, посвященном уходу за памятными табличками участвуют сотрудники Ульяновского драматического театра имени </a:t>
            </a:r>
            <a:r>
              <a:rPr lang="ru-RU" sz="1600" dirty="0" err="1" smtClean="0"/>
              <a:t>И.А.Гончарова</a:t>
            </a:r>
            <a:r>
              <a:rPr lang="ru-RU" sz="1600" dirty="0" smtClean="0"/>
              <a:t> и приглашенные волонтеры. Для волонтеров проводится экскурсия с рассказом о вкладе в развитие театра деятелей, чья память увековечена на мемориальных досках.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985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2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Фестиваль театров </a:t>
            </a:r>
            <a:br>
              <a:rPr lang="ru-RU" dirty="0" smtClean="0"/>
            </a:br>
            <a:r>
              <a:rPr lang="ru-RU" dirty="0" smtClean="0"/>
              <a:t>Ульяновской области «Лицедей»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Фестиваль </a:t>
            </a:r>
            <a:r>
              <a:rPr lang="ru-RU" dirty="0"/>
              <a:t>театров Ульяновской области «</a:t>
            </a:r>
            <a:r>
              <a:rPr lang="ru-RU" dirty="0" smtClean="0"/>
              <a:t>Лицедей» проводится с 2007 года ежегодно </a:t>
            </a:r>
            <a:r>
              <a:rPr lang="ru-RU" dirty="0"/>
              <a:t>в канун Международного дня театра 27 марта </a:t>
            </a:r>
            <a:r>
              <a:rPr lang="ru-RU" dirty="0" smtClean="0"/>
              <a:t>при поддержке Правительства Ульяновской области и Ульяновского регионального отделения Союза театральных деятелей РФ.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К </a:t>
            </a:r>
            <a:r>
              <a:rPr lang="ru-RU" dirty="0"/>
              <a:t>участию в Фестивале приглашаются все профессиональные театральные коллективы Ульяновской области, а в рамках специальных программ Фестиваля – театры России, других стран, представители известных театральных изданий</a:t>
            </a:r>
            <a:r>
              <a:rPr lang="ru-RU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С 2022 года </a:t>
            </a:r>
            <a:r>
              <a:rPr lang="ru-RU" dirty="0" err="1" smtClean="0"/>
              <a:t>спецпрограмма</a:t>
            </a:r>
            <a:r>
              <a:rPr lang="ru-RU" dirty="0" smtClean="0"/>
              <a:t> Фестиваля посвящена интеграции творческих коллективов новых регионов России в театральное сообщество страны. Участие в Фестивале «Лицедей-2023» приняли русские театры Донецка, Луганска, Мариуполя.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7" y="365125"/>
            <a:ext cx="153886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2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Фестиваль театров </a:t>
            </a:r>
            <a:br>
              <a:rPr lang="ru-RU" dirty="0" smtClean="0"/>
            </a:br>
            <a:r>
              <a:rPr lang="ru-RU" dirty="0" smtClean="0"/>
              <a:t>Ульяновской области «Лицедей»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В 2022 году Фестиваль впервые прошел в новом формате. Программа была посвящена памяти выдающейся театральной актрисы – народной артистки России, лауреата Государственной премии РСФСР и Российской Национальной театральной Премии «Золотая Маска» Кларины Ивановны </a:t>
            </a:r>
            <a:r>
              <a:rPr lang="ru-RU" dirty="0" err="1"/>
              <a:t>Шадько</a:t>
            </a:r>
            <a:r>
              <a:rPr lang="ru-RU" dirty="0"/>
              <a:t>. Главной наградой Фестиваля «Лицедей-2023» стала премия «Верность сцене» имени народной артистки России Клары </a:t>
            </a:r>
            <a:r>
              <a:rPr lang="ru-RU" dirty="0" err="1"/>
              <a:t>Шадько</a:t>
            </a:r>
            <a:r>
              <a:rPr lang="ru-RU" dirty="0"/>
              <a:t>, которую вручали мастерам сцены за вклад в развитие театрального искусства и воспитание поколений молодых актеров. </a:t>
            </a:r>
          </a:p>
          <a:p>
            <a:pPr marL="1790700" indent="412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Кларина Ивановна </a:t>
            </a:r>
            <a:r>
              <a:rPr lang="ru-RU" dirty="0" err="1"/>
              <a:t>Шадько</a:t>
            </a:r>
            <a:r>
              <a:rPr lang="ru-RU" dirty="0"/>
              <a:t> родилась в 1939 году в Луганской области. Центральной частью программы «Лицедея-2023» стало участие русских театров из новых регионов России: в афишу вошли спектакли Луганского академического русского драматического театра имени </a:t>
            </a:r>
            <a:r>
              <a:rPr lang="ru-RU" dirty="0" err="1"/>
              <a:t>П.Луспекаева</a:t>
            </a:r>
            <a:r>
              <a:rPr lang="ru-RU" dirty="0"/>
              <a:t>, Мариупольского республиканского академического ордена «Знак Почета» русского драматического театра и Донецкого республиканского молодежного театра. Мастера сцены из ЛНР и ДНР были отмечены главной премией Фестиваля «Верность сцене» имени народной артистки России Клары </a:t>
            </a:r>
            <a:r>
              <a:rPr lang="ru-RU" dirty="0" err="1"/>
              <a:t>Шадько</a:t>
            </a:r>
            <a:r>
              <a:rPr lang="ru-RU" dirty="0"/>
              <a:t> за многолетнее служение русскому театру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7" y="365125"/>
            <a:ext cx="1538866" cy="10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6" y="3658603"/>
            <a:ext cx="143859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2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Фестиваль театров </a:t>
            </a:r>
            <a:br>
              <a:rPr lang="ru-RU" dirty="0" smtClean="0"/>
            </a:br>
            <a:r>
              <a:rPr lang="ru-RU" dirty="0" smtClean="0"/>
              <a:t>Ульяновской области «Лицедей»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 проведению мероприятий </a:t>
            </a:r>
            <a:r>
              <a:rPr lang="en-US" dirty="0"/>
              <a:t>XVII </a:t>
            </a:r>
            <a:r>
              <a:rPr lang="ru-RU" dirty="0"/>
              <a:t>Фестиваля театров Ульяновской области «Лицедей-2023» </a:t>
            </a:r>
            <a:r>
              <a:rPr lang="ru-RU" dirty="0" smtClean="0"/>
              <a:t>было привлечено 33 волонтера, </a:t>
            </a:r>
            <a:r>
              <a:rPr lang="ru-RU" dirty="0"/>
              <a:t>которым </a:t>
            </a:r>
            <a:r>
              <a:rPr lang="ru-RU" dirty="0" smtClean="0"/>
              <a:t>была предоставлена </a:t>
            </a:r>
            <a:r>
              <a:rPr lang="ru-RU" dirty="0"/>
              <a:t>возможность бесплатного посещения всех событий Фестиваля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Всего за время Фестиваля прошло 18 событий с участием волонтеров.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7" y="365125"/>
            <a:ext cx="1538866" cy="10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00" y="4511900"/>
            <a:ext cx="270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73" y="4511900"/>
            <a:ext cx="2700254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511900"/>
            <a:ext cx="27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997</Words>
  <Application>Microsoft Office PowerPoint</Application>
  <PresentationFormat>Широкоэкранный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Тема Office</vt:lpstr>
      <vt:lpstr>Ульяновский драматический театр имени И.А.Гончарова</vt:lpstr>
      <vt:lpstr>Ульяновский драматический театр  имени И.А.Гончарова</vt:lpstr>
      <vt:lpstr>Всероссийский день  заботы о памятниках</vt:lpstr>
      <vt:lpstr>Всероссийский день  заботы о памятниках</vt:lpstr>
      <vt:lpstr>Фестиваль театров  Ульяновской области «Лицедей»</vt:lpstr>
      <vt:lpstr>Фестиваль театров  Ульяновской области «Лицедей»</vt:lpstr>
      <vt:lpstr>Фестиваль театров  Ульяновской области «Лицедей»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Кира Вострова</dc:creator>
  <cp:lastModifiedBy>Кира Вострова</cp:lastModifiedBy>
  <cp:revision>10</cp:revision>
  <dcterms:created xsi:type="dcterms:W3CDTF">2023-05-11T07:19:16Z</dcterms:created>
  <dcterms:modified xsi:type="dcterms:W3CDTF">2023-05-11T12:46:27Z</dcterms:modified>
</cp:coreProperties>
</file>