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Волонтеры 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МБУ «Музей-заповедник «Дмитровский кремль»</a:t>
            </a:r>
            <a:endParaRPr lang="ru-RU" dirty="0"/>
          </a:p>
        </p:txBody>
      </p:sp>
      <p:pic>
        <p:nvPicPr>
          <p:cNvPr id="4" name="Рисунок 3" descr="Без имени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40471" cy="2088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332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b="84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8839"/>
            <a:ext cx="1838650" cy="32320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Форум волонтеров культуры во Владимире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734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772815"/>
            <a:ext cx="1838650" cy="34480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Акция, приуроченная </a:t>
            </a:r>
            <a:r>
              <a:rPr lang="ru-RU" sz="1800" dirty="0"/>
              <a:t>к Дню заботы о памятниках истории и </a:t>
            </a:r>
            <a:r>
              <a:rPr lang="ru-RU" sz="1800" dirty="0" smtClean="0"/>
              <a:t>культуры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3236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772815"/>
            <a:ext cx="2126682" cy="34480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Благоустройство территории дома </a:t>
            </a:r>
            <a:r>
              <a:rPr lang="ru-RU" sz="1800" dirty="0" err="1" smtClean="0"/>
              <a:t>свщ</a:t>
            </a:r>
            <a:r>
              <a:rPr lang="ru-RU" sz="1800" dirty="0" smtClean="0"/>
              <a:t>. Серафима Звездинского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671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27772"/>
          <a:stretch/>
        </p:blipFill>
        <p:spPr>
          <a:xfrm>
            <a:off x="-24206" y="0"/>
            <a:ext cx="612865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8839"/>
            <a:ext cx="1910658" cy="323200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Форум «Подмосковье – это мы»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5496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844823"/>
            <a:ext cx="1838650" cy="33760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Совещание в Правительстве Московской области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673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16832"/>
            <a:ext cx="1524000" cy="33040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Субботник в храме.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19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528432" cy="457200"/>
          </a:xfrm>
        </p:spPr>
        <p:txBody>
          <a:bodyPr/>
          <a:lstStyle/>
          <a:p>
            <a:r>
              <a:rPr lang="ru-RU" dirty="0"/>
              <a:t>Волонтеры культуры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r="5624"/>
          <a:stretch/>
        </p:blipFill>
        <p:spPr>
          <a:xfrm>
            <a:off x="-1" y="1407901"/>
            <a:ext cx="6226629" cy="54500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2060848"/>
            <a:ext cx="1956048" cy="35878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Волонтеры культуры помогают в детском лагере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7987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68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Волонтеры культуры</vt:lpstr>
      <vt:lpstr>Волонтеры культуры</vt:lpstr>
      <vt:lpstr>Волонтеры культуры</vt:lpstr>
      <vt:lpstr>Волонтеры культуры</vt:lpstr>
      <vt:lpstr>Волонтеры культуры</vt:lpstr>
      <vt:lpstr>Волонтеры культуры</vt:lpstr>
      <vt:lpstr>Волонтеры культуры</vt:lpstr>
      <vt:lpstr>Волонтеры культуры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2024-04-17T07:20:49Z</dcterms:created>
  <dcterms:modified xsi:type="dcterms:W3CDTF">2024-04-17T09:04:07Z</dcterms:modified>
</cp:coreProperties>
</file>