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E0EF1-49C9-45C4-AA3C-8AB35EB095C5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63D66AF-3414-4561-AFB0-70731F712DC4}">
      <dgm:prSet phldrT="[Текст]" custT="1"/>
      <dgm:spPr/>
      <dgm:t>
        <a:bodyPr/>
        <a:lstStyle/>
        <a:p>
          <a:r>
            <a:rPr lang="ru-RU" sz="2000" b="1" dirty="0" smtClean="0"/>
            <a:t>реализация государственной политики в области патриотического, экологического воспитания молодежи</a:t>
          </a:r>
          <a:endParaRPr lang="ru-RU" sz="2000" b="1" dirty="0"/>
        </a:p>
      </dgm:t>
    </dgm:pt>
    <dgm:pt modelId="{61DE8AA7-1D8D-4B63-8071-B4DD203CA39B}" type="parTrans" cxnId="{028E197B-9378-4AB3-955E-90DD10AC29C4}">
      <dgm:prSet/>
      <dgm:spPr/>
      <dgm:t>
        <a:bodyPr/>
        <a:lstStyle/>
        <a:p>
          <a:endParaRPr lang="ru-RU" b="1"/>
        </a:p>
      </dgm:t>
    </dgm:pt>
    <dgm:pt modelId="{F6C5445D-67DA-40AF-9FAD-8113C7E93394}" type="sibTrans" cxnId="{028E197B-9378-4AB3-955E-90DD10AC29C4}">
      <dgm:prSet/>
      <dgm:spPr/>
      <dgm:t>
        <a:bodyPr/>
        <a:lstStyle/>
        <a:p>
          <a:endParaRPr lang="ru-RU" b="1"/>
        </a:p>
      </dgm:t>
    </dgm:pt>
    <dgm:pt modelId="{04095356-DFC3-4ECD-8C96-F189664F76DD}">
      <dgm:prSet phldrT="[Текст]" custT="1"/>
      <dgm:spPr/>
      <dgm:t>
        <a:bodyPr/>
        <a:lstStyle/>
        <a:p>
          <a:r>
            <a:rPr lang="ru-RU" sz="2000" b="1" dirty="0" smtClean="0"/>
            <a:t> содействие улучшению экологической обстановки пришкольного участка и прилегающих территорий, через благоустройство и озеленение территории пришкольного участка</a:t>
          </a:r>
          <a:endParaRPr lang="ru-RU" sz="2000" b="1" dirty="0"/>
        </a:p>
      </dgm:t>
    </dgm:pt>
    <dgm:pt modelId="{897EF041-D7C2-455B-895A-800F3CA628FD}" type="parTrans" cxnId="{B580F2A6-F210-4815-8424-4C7CEC4FF441}">
      <dgm:prSet/>
      <dgm:spPr/>
      <dgm:t>
        <a:bodyPr/>
        <a:lstStyle/>
        <a:p>
          <a:endParaRPr lang="ru-RU" b="1"/>
        </a:p>
      </dgm:t>
    </dgm:pt>
    <dgm:pt modelId="{3890A12E-65FB-4D7E-9367-2340E8F92227}" type="sibTrans" cxnId="{B580F2A6-F210-4815-8424-4C7CEC4FF441}">
      <dgm:prSet/>
      <dgm:spPr/>
      <dgm:t>
        <a:bodyPr/>
        <a:lstStyle/>
        <a:p>
          <a:endParaRPr lang="ru-RU" b="1"/>
        </a:p>
      </dgm:t>
    </dgm:pt>
    <dgm:pt modelId="{9D1E9A5D-CDBE-4DA9-A2DF-60607AC306F7}">
      <dgm:prSet phldrT="[Текст]" custT="1"/>
      <dgm:spPr/>
      <dgm:t>
        <a:bodyPr/>
        <a:lstStyle/>
        <a:p>
          <a:r>
            <a:rPr lang="ru-RU" sz="2000" b="1" dirty="0" smtClean="0"/>
            <a:t> формирование экологической культуры учащихся на основе трудового, духовно – нравственного развития личности через совместную деятельность учащихся, педагогического коллектива, в благоустройстве пришкольного участка и прилегающих территорий</a:t>
          </a:r>
          <a:endParaRPr lang="ru-RU" sz="2000" b="1" dirty="0"/>
        </a:p>
      </dgm:t>
    </dgm:pt>
    <dgm:pt modelId="{CB5F4BBA-E063-45EA-90DA-8C8737163B79}" type="parTrans" cxnId="{4D30D607-3297-48B5-B7E6-F05E39CE77A2}">
      <dgm:prSet/>
      <dgm:spPr/>
      <dgm:t>
        <a:bodyPr/>
        <a:lstStyle/>
        <a:p>
          <a:endParaRPr lang="ru-RU" b="1"/>
        </a:p>
      </dgm:t>
    </dgm:pt>
    <dgm:pt modelId="{9A0E96DE-1392-4685-8F84-C7C79A91AB41}" type="sibTrans" cxnId="{4D30D607-3297-48B5-B7E6-F05E39CE77A2}">
      <dgm:prSet/>
      <dgm:spPr/>
      <dgm:t>
        <a:bodyPr/>
        <a:lstStyle/>
        <a:p>
          <a:endParaRPr lang="ru-RU" b="1"/>
        </a:p>
      </dgm:t>
    </dgm:pt>
    <dgm:pt modelId="{B857EA8E-3AE4-4EA4-8779-3FA5AE6C3EC3}" type="pres">
      <dgm:prSet presAssocID="{727E0EF1-49C9-45C4-AA3C-8AB35EB095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F14E6-F848-4C30-AC35-F211A137E660}" type="pres">
      <dgm:prSet presAssocID="{463D66AF-3414-4561-AFB0-70731F712DC4}" presName="parentLin" presStyleCnt="0"/>
      <dgm:spPr/>
    </dgm:pt>
    <dgm:pt modelId="{84B54830-172D-46A0-B1B2-6FC06BB13F21}" type="pres">
      <dgm:prSet presAssocID="{463D66AF-3414-4561-AFB0-70731F712DC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980F5C-D497-4DAA-BAFA-557BF780FAE6}" type="pres">
      <dgm:prSet presAssocID="{463D66AF-3414-4561-AFB0-70731F712DC4}" presName="parentText" presStyleLbl="node1" presStyleIdx="0" presStyleCnt="3" custScaleX="131746" custScaleY="97148" custLinFactNeighborY="-116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B030E-2DC1-4A4E-8B68-758BCF3EC950}" type="pres">
      <dgm:prSet presAssocID="{463D66AF-3414-4561-AFB0-70731F712DC4}" presName="negativeSpace" presStyleCnt="0"/>
      <dgm:spPr/>
    </dgm:pt>
    <dgm:pt modelId="{C9984D93-EFAA-47BE-85C0-038E460D8CB2}" type="pres">
      <dgm:prSet presAssocID="{463D66AF-3414-4561-AFB0-70731F712DC4}" presName="childText" presStyleLbl="conFgAcc1" presStyleIdx="0" presStyleCnt="3" custScaleY="48289">
        <dgm:presLayoutVars>
          <dgm:bulletEnabled val="1"/>
        </dgm:presLayoutVars>
      </dgm:prSet>
      <dgm:spPr/>
    </dgm:pt>
    <dgm:pt modelId="{6E7EE4FF-8A34-47C3-A0C7-BBD9F3B477CE}" type="pres">
      <dgm:prSet presAssocID="{F6C5445D-67DA-40AF-9FAD-8113C7E93394}" presName="spaceBetweenRectangles" presStyleCnt="0"/>
      <dgm:spPr/>
    </dgm:pt>
    <dgm:pt modelId="{A8E2EA1E-EAA1-47C4-A260-A1C3B36CCE58}" type="pres">
      <dgm:prSet presAssocID="{04095356-DFC3-4ECD-8C96-F189664F76DD}" presName="parentLin" presStyleCnt="0"/>
      <dgm:spPr/>
    </dgm:pt>
    <dgm:pt modelId="{A7DA90F6-87D6-475C-946A-BEBDF70D8747}" type="pres">
      <dgm:prSet presAssocID="{04095356-DFC3-4ECD-8C96-F189664F76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CC3CAE-D0E7-4A34-9D8A-7FCECFFCD307}" type="pres">
      <dgm:prSet presAssocID="{04095356-DFC3-4ECD-8C96-F189664F76DD}" presName="parentText" presStyleLbl="node1" presStyleIdx="1" presStyleCnt="3" custScaleX="131746" custScaleY="135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A4155-C580-4CCB-8BC0-4AEAC7ABC587}" type="pres">
      <dgm:prSet presAssocID="{04095356-DFC3-4ECD-8C96-F189664F76DD}" presName="negativeSpace" presStyleCnt="0"/>
      <dgm:spPr/>
    </dgm:pt>
    <dgm:pt modelId="{CA4578AC-D3FD-4589-991B-4F6964966B1D}" type="pres">
      <dgm:prSet presAssocID="{04095356-DFC3-4ECD-8C96-F189664F76DD}" presName="childText" presStyleLbl="conFgAcc1" presStyleIdx="1" presStyleCnt="3" custScaleY="48289">
        <dgm:presLayoutVars>
          <dgm:bulletEnabled val="1"/>
        </dgm:presLayoutVars>
      </dgm:prSet>
      <dgm:spPr/>
    </dgm:pt>
    <dgm:pt modelId="{A3465949-6F34-44F9-95F1-B19A92587AB9}" type="pres">
      <dgm:prSet presAssocID="{3890A12E-65FB-4D7E-9367-2340E8F92227}" presName="spaceBetweenRectangles" presStyleCnt="0"/>
      <dgm:spPr/>
    </dgm:pt>
    <dgm:pt modelId="{7F0BEE65-E15F-4DEA-B442-FF36E737CE0F}" type="pres">
      <dgm:prSet presAssocID="{9D1E9A5D-CDBE-4DA9-A2DF-60607AC306F7}" presName="parentLin" presStyleCnt="0"/>
      <dgm:spPr/>
    </dgm:pt>
    <dgm:pt modelId="{139F844F-433F-4CF0-AC46-2B4251B8EBC0}" type="pres">
      <dgm:prSet presAssocID="{9D1E9A5D-CDBE-4DA9-A2DF-60607AC306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BE68CE6-C7A0-4C12-BC33-C06ECD1117F3}" type="pres">
      <dgm:prSet presAssocID="{9D1E9A5D-CDBE-4DA9-A2DF-60607AC306F7}" presName="parentText" presStyleLbl="node1" presStyleIdx="2" presStyleCnt="3" custScaleX="131746" custScaleY="1881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0B4A2-2B37-4AC9-91AE-5AFD5AC6E850}" type="pres">
      <dgm:prSet presAssocID="{9D1E9A5D-CDBE-4DA9-A2DF-60607AC306F7}" presName="negativeSpace" presStyleCnt="0"/>
      <dgm:spPr/>
    </dgm:pt>
    <dgm:pt modelId="{1736C984-3918-43C5-A64F-1E3DB7FADB91}" type="pres">
      <dgm:prSet presAssocID="{9D1E9A5D-CDBE-4DA9-A2DF-60607AC306F7}" presName="childText" presStyleLbl="conFgAcc1" presStyleIdx="2" presStyleCnt="3" custScaleY="48289">
        <dgm:presLayoutVars>
          <dgm:bulletEnabled val="1"/>
        </dgm:presLayoutVars>
      </dgm:prSet>
      <dgm:spPr/>
    </dgm:pt>
  </dgm:ptLst>
  <dgm:cxnLst>
    <dgm:cxn modelId="{533C7401-2A95-47D7-AC69-31ED2FF203DD}" type="presOf" srcId="{9D1E9A5D-CDBE-4DA9-A2DF-60607AC306F7}" destId="{0BE68CE6-C7A0-4C12-BC33-C06ECD1117F3}" srcOrd="1" destOrd="0" presId="urn:microsoft.com/office/officeart/2005/8/layout/list1"/>
    <dgm:cxn modelId="{028E197B-9378-4AB3-955E-90DD10AC29C4}" srcId="{727E0EF1-49C9-45C4-AA3C-8AB35EB095C5}" destId="{463D66AF-3414-4561-AFB0-70731F712DC4}" srcOrd="0" destOrd="0" parTransId="{61DE8AA7-1D8D-4B63-8071-B4DD203CA39B}" sibTransId="{F6C5445D-67DA-40AF-9FAD-8113C7E93394}"/>
    <dgm:cxn modelId="{3FF4A27C-0EE3-44E9-8A09-2F4F6A501488}" type="presOf" srcId="{04095356-DFC3-4ECD-8C96-F189664F76DD}" destId="{25CC3CAE-D0E7-4A34-9D8A-7FCECFFCD307}" srcOrd="1" destOrd="0" presId="urn:microsoft.com/office/officeart/2005/8/layout/list1"/>
    <dgm:cxn modelId="{D2DFFB85-88C8-4D17-AAE4-CB8FC86B0B56}" type="presOf" srcId="{9D1E9A5D-CDBE-4DA9-A2DF-60607AC306F7}" destId="{139F844F-433F-4CF0-AC46-2B4251B8EBC0}" srcOrd="0" destOrd="0" presId="urn:microsoft.com/office/officeart/2005/8/layout/list1"/>
    <dgm:cxn modelId="{4D30D607-3297-48B5-B7E6-F05E39CE77A2}" srcId="{727E0EF1-49C9-45C4-AA3C-8AB35EB095C5}" destId="{9D1E9A5D-CDBE-4DA9-A2DF-60607AC306F7}" srcOrd="2" destOrd="0" parTransId="{CB5F4BBA-E063-45EA-90DA-8C8737163B79}" sibTransId="{9A0E96DE-1392-4685-8F84-C7C79A91AB41}"/>
    <dgm:cxn modelId="{875B87CB-C033-482E-AD98-5E5839E34CB3}" type="presOf" srcId="{727E0EF1-49C9-45C4-AA3C-8AB35EB095C5}" destId="{B857EA8E-3AE4-4EA4-8779-3FA5AE6C3EC3}" srcOrd="0" destOrd="0" presId="urn:microsoft.com/office/officeart/2005/8/layout/list1"/>
    <dgm:cxn modelId="{87C2D057-DB62-468A-BAAB-0D758BE3ACE1}" type="presOf" srcId="{463D66AF-3414-4561-AFB0-70731F712DC4}" destId="{84B54830-172D-46A0-B1B2-6FC06BB13F21}" srcOrd="0" destOrd="0" presId="urn:microsoft.com/office/officeart/2005/8/layout/list1"/>
    <dgm:cxn modelId="{9FD573A9-4B09-45F8-B135-384171CF7757}" type="presOf" srcId="{04095356-DFC3-4ECD-8C96-F189664F76DD}" destId="{A7DA90F6-87D6-475C-946A-BEBDF70D8747}" srcOrd="0" destOrd="0" presId="urn:microsoft.com/office/officeart/2005/8/layout/list1"/>
    <dgm:cxn modelId="{5AAB661C-CAB8-4347-8842-5CDEBA20AF42}" type="presOf" srcId="{463D66AF-3414-4561-AFB0-70731F712DC4}" destId="{24980F5C-D497-4DAA-BAFA-557BF780FAE6}" srcOrd="1" destOrd="0" presId="urn:microsoft.com/office/officeart/2005/8/layout/list1"/>
    <dgm:cxn modelId="{B580F2A6-F210-4815-8424-4C7CEC4FF441}" srcId="{727E0EF1-49C9-45C4-AA3C-8AB35EB095C5}" destId="{04095356-DFC3-4ECD-8C96-F189664F76DD}" srcOrd="1" destOrd="0" parTransId="{897EF041-D7C2-455B-895A-800F3CA628FD}" sibTransId="{3890A12E-65FB-4D7E-9367-2340E8F92227}"/>
    <dgm:cxn modelId="{833D2CA5-48FF-40C3-AC98-58E0BC8076F6}" type="presParOf" srcId="{B857EA8E-3AE4-4EA4-8779-3FA5AE6C3EC3}" destId="{B73F14E6-F848-4C30-AC35-F211A137E660}" srcOrd="0" destOrd="0" presId="urn:microsoft.com/office/officeart/2005/8/layout/list1"/>
    <dgm:cxn modelId="{84F12438-7C5A-428B-A0D5-51D287A2AF2F}" type="presParOf" srcId="{B73F14E6-F848-4C30-AC35-F211A137E660}" destId="{84B54830-172D-46A0-B1B2-6FC06BB13F21}" srcOrd="0" destOrd="0" presId="urn:microsoft.com/office/officeart/2005/8/layout/list1"/>
    <dgm:cxn modelId="{E36D45BB-4FB6-42E8-AD30-719CFF49EFEB}" type="presParOf" srcId="{B73F14E6-F848-4C30-AC35-F211A137E660}" destId="{24980F5C-D497-4DAA-BAFA-557BF780FAE6}" srcOrd="1" destOrd="0" presId="urn:microsoft.com/office/officeart/2005/8/layout/list1"/>
    <dgm:cxn modelId="{3A4F90D4-19D4-4F24-8613-B5B669F519FC}" type="presParOf" srcId="{B857EA8E-3AE4-4EA4-8779-3FA5AE6C3EC3}" destId="{DA7B030E-2DC1-4A4E-8B68-758BCF3EC950}" srcOrd="1" destOrd="0" presId="urn:microsoft.com/office/officeart/2005/8/layout/list1"/>
    <dgm:cxn modelId="{AFF0061C-6EA9-4105-B0D9-6F4B9B8D72AC}" type="presParOf" srcId="{B857EA8E-3AE4-4EA4-8779-3FA5AE6C3EC3}" destId="{C9984D93-EFAA-47BE-85C0-038E460D8CB2}" srcOrd="2" destOrd="0" presId="urn:microsoft.com/office/officeart/2005/8/layout/list1"/>
    <dgm:cxn modelId="{46259105-7E19-4043-BCCA-804C4115CF7B}" type="presParOf" srcId="{B857EA8E-3AE4-4EA4-8779-3FA5AE6C3EC3}" destId="{6E7EE4FF-8A34-47C3-A0C7-BBD9F3B477CE}" srcOrd="3" destOrd="0" presId="urn:microsoft.com/office/officeart/2005/8/layout/list1"/>
    <dgm:cxn modelId="{E118D86A-0FF0-4D67-93ED-334BE09DA837}" type="presParOf" srcId="{B857EA8E-3AE4-4EA4-8779-3FA5AE6C3EC3}" destId="{A8E2EA1E-EAA1-47C4-A260-A1C3B36CCE58}" srcOrd="4" destOrd="0" presId="urn:microsoft.com/office/officeart/2005/8/layout/list1"/>
    <dgm:cxn modelId="{006E4129-5410-4CAC-BF85-B7EEEEFF56E4}" type="presParOf" srcId="{A8E2EA1E-EAA1-47C4-A260-A1C3B36CCE58}" destId="{A7DA90F6-87D6-475C-946A-BEBDF70D8747}" srcOrd="0" destOrd="0" presId="urn:microsoft.com/office/officeart/2005/8/layout/list1"/>
    <dgm:cxn modelId="{8B6D0960-E764-4C35-BD0F-611CCB09F2CC}" type="presParOf" srcId="{A8E2EA1E-EAA1-47C4-A260-A1C3B36CCE58}" destId="{25CC3CAE-D0E7-4A34-9D8A-7FCECFFCD307}" srcOrd="1" destOrd="0" presId="urn:microsoft.com/office/officeart/2005/8/layout/list1"/>
    <dgm:cxn modelId="{EC0F093C-C1D9-4409-BA18-26C223B3E066}" type="presParOf" srcId="{B857EA8E-3AE4-4EA4-8779-3FA5AE6C3EC3}" destId="{038A4155-C580-4CCB-8BC0-4AEAC7ABC587}" srcOrd="5" destOrd="0" presId="urn:microsoft.com/office/officeart/2005/8/layout/list1"/>
    <dgm:cxn modelId="{24EE7DA0-E955-4A8A-9F2D-7F6A3D12AF57}" type="presParOf" srcId="{B857EA8E-3AE4-4EA4-8779-3FA5AE6C3EC3}" destId="{CA4578AC-D3FD-4589-991B-4F6964966B1D}" srcOrd="6" destOrd="0" presId="urn:microsoft.com/office/officeart/2005/8/layout/list1"/>
    <dgm:cxn modelId="{B5383AAF-54B3-42D2-B7D8-2ECCA253DE12}" type="presParOf" srcId="{B857EA8E-3AE4-4EA4-8779-3FA5AE6C3EC3}" destId="{A3465949-6F34-44F9-95F1-B19A92587AB9}" srcOrd="7" destOrd="0" presId="urn:microsoft.com/office/officeart/2005/8/layout/list1"/>
    <dgm:cxn modelId="{D3B3B017-F0E7-48CF-BB76-B7971D674F34}" type="presParOf" srcId="{B857EA8E-3AE4-4EA4-8779-3FA5AE6C3EC3}" destId="{7F0BEE65-E15F-4DEA-B442-FF36E737CE0F}" srcOrd="8" destOrd="0" presId="urn:microsoft.com/office/officeart/2005/8/layout/list1"/>
    <dgm:cxn modelId="{EBE43F19-9C65-4964-9FAA-AEC1F8A659B7}" type="presParOf" srcId="{7F0BEE65-E15F-4DEA-B442-FF36E737CE0F}" destId="{139F844F-433F-4CF0-AC46-2B4251B8EBC0}" srcOrd="0" destOrd="0" presId="urn:microsoft.com/office/officeart/2005/8/layout/list1"/>
    <dgm:cxn modelId="{DEA894A5-3CFA-4597-A129-39552C773A79}" type="presParOf" srcId="{7F0BEE65-E15F-4DEA-B442-FF36E737CE0F}" destId="{0BE68CE6-C7A0-4C12-BC33-C06ECD1117F3}" srcOrd="1" destOrd="0" presId="urn:microsoft.com/office/officeart/2005/8/layout/list1"/>
    <dgm:cxn modelId="{9D6799E4-2CF4-461E-A31E-026E8DF7A732}" type="presParOf" srcId="{B857EA8E-3AE4-4EA4-8779-3FA5AE6C3EC3}" destId="{DFA0B4A2-2B37-4AC9-91AE-5AFD5AC6E850}" srcOrd="9" destOrd="0" presId="urn:microsoft.com/office/officeart/2005/8/layout/list1"/>
    <dgm:cxn modelId="{046507A2-F9A1-4D96-9F2E-44E5613C7B8E}" type="presParOf" srcId="{B857EA8E-3AE4-4EA4-8779-3FA5AE6C3EC3}" destId="{1736C984-3918-43C5-A64F-1E3DB7FADB91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8A201-7AE8-4651-8645-E287B2447D2D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B889472-7D95-4A78-8EEF-2DD3F5763F9C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сформировать у подрастающего поколения активную гражданскую позицию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7EED67C-EDF5-4829-8C53-ACECCED4713F}" type="parTrans" cxnId="{D38BB9D3-0ECB-4D84-8BA6-7D42D138014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7DC8CB6-31AF-43C8-8489-6FE5D90FB64D}" type="sibTrans" cxnId="{D38BB9D3-0ECB-4D84-8BA6-7D42D138014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749B9F3-D891-4C9B-BD1C-FF50C6FF2CC6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воспитание экологической культуры и экологического сознания лицеистов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2CDE269-E2E3-4DAC-989F-8AD138FE9244}" type="parTrans" cxnId="{961154E1-50B0-4B35-9730-D2599D7B571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1D04A1B-0B54-4535-B24B-7D8E3706F92E}" type="sibTrans" cxnId="{961154E1-50B0-4B35-9730-D2599D7B5714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34F7E02-9611-4B96-BA73-21D38F5FB91D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содействовать нравственному, эстетическому и трудовому воспитанию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AC348BA-3C83-4473-BBE7-5D3DF76F82CD}" type="parTrans" cxnId="{CBC2C288-61C0-4BCE-8998-489D0346DB00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81F9D2-BBB7-4526-ABC2-801D0C87F24E}" type="sibTrans" cxnId="{CBC2C288-61C0-4BCE-8998-489D0346DB00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13EA1BD-E000-4549-A704-7F86D405B892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усилить региональную направленность экологического образования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AA5D7C7-6FC1-47CC-A862-B858B9D6C6D3}" type="parTrans" cxnId="{3F439BA8-49D8-47C2-A93A-6F1420D28D8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4A16C66-2C70-401A-8704-724A6F884C64}" type="sibTrans" cxnId="{3F439BA8-49D8-47C2-A93A-6F1420D28D8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1981F7B-E13D-4C84-94B3-22D937E1DF9F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провести информационно – просветительскую работу по пропаганде экологической культуры учащихся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07D72A1-DDF0-4D81-9466-FA89758E2BB6}" type="parTrans" cxnId="{9F3A37DC-38DD-49C2-8CF1-D1A61C10EF7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BD5761E-A48A-4E77-920C-E00F35CF6C46}" type="sibTrans" cxnId="{9F3A37DC-38DD-49C2-8CF1-D1A61C10EF7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9A9FD82-39CB-46B7-8FBD-B000774BD518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привлечь учащихся к поиску механизмов решения актуальных проблем местного сообщества через разработку и реализацию социально значимых проектов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168A7C6-4D45-433B-BAE0-6D369F35D968}" type="parTrans" cxnId="{D2B9A0FE-20C4-4437-AD82-863BB25D7B6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229DBCF-096B-4B3A-8C58-78CE77FDEC00}" type="sibTrans" cxnId="{D2B9A0FE-20C4-4437-AD82-863BB25D7B6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67197CB-19F9-4DE3-9CC7-88C34699D211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сформировать чувство личной ответственности за состояние окружающей среды</a:t>
          </a:r>
        </a:p>
      </dgm:t>
    </dgm:pt>
    <dgm:pt modelId="{72FF2165-727A-41FB-9CEA-FFD5B4C376C4}" type="parTrans" cxnId="{15A07B2D-6DE8-4E38-A888-1BEC978BC49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8C51A0-206E-4DF2-8701-D5877CD35556}" type="sibTrans" cxnId="{15A07B2D-6DE8-4E38-A888-1BEC978BC49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0A88054-E6D4-429D-B4B8-7C6D3C151A8F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развить инициативы и творчества лицеистов через организацию социально значимой деятельности – благоустройство пришкольной территории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91F259C-00F0-43B7-926C-0F829103A76E}" type="parTrans" cxnId="{CC580EEE-CE5E-4CDC-8AB1-99F9DF54CED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AC28CD5-4626-49F2-B55B-3FB741E413E4}" type="sibTrans" cxnId="{CC580EEE-CE5E-4CDC-8AB1-99F9DF54CED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9F55D1A-2B83-40EF-9B65-B90135E015EC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преобразовать и благоустроить пришкольную территорию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7CDFAC0-20F1-4753-BB88-D6DED0789AEC}" type="parTrans" cxnId="{850CD0EC-BB53-4CAE-AC40-F60B977D1D3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AB13008-4F68-48F9-BCA4-60249198C745}" type="sibTrans" cxnId="{850CD0EC-BB53-4CAE-AC40-F60B977D1D3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5BC537F-B448-4B26-B5BE-E9F6DC822C45}" type="pres">
      <dgm:prSet presAssocID="{D288A201-7AE8-4651-8645-E287B2447D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99915-5C08-4758-973A-39F19D485065}" type="pres">
      <dgm:prSet presAssocID="{BB889472-7D95-4A78-8EEF-2DD3F5763F9C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3DB09-FBCA-4B42-9A7B-0CBC924E0F73}" type="pres">
      <dgm:prSet presAssocID="{57DC8CB6-31AF-43C8-8489-6FE5D90FB64D}" presName="spacer" presStyleCnt="0"/>
      <dgm:spPr/>
    </dgm:pt>
    <dgm:pt modelId="{127F5AB3-0A88-4063-9C2E-EC0424F0EB36}" type="pres">
      <dgm:prSet presAssocID="{B749B9F3-D891-4C9B-BD1C-FF50C6FF2CC6}" presName="parentText" presStyleLbl="node1" presStyleIdx="1" presStyleCnt="9" custScaleY="84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0C94A-BEC6-4C9A-9B60-F20B1EEFA849}" type="pres">
      <dgm:prSet presAssocID="{21D04A1B-0B54-4535-B24B-7D8E3706F92E}" presName="spacer" presStyleCnt="0"/>
      <dgm:spPr/>
    </dgm:pt>
    <dgm:pt modelId="{DE5B4135-48F9-48D0-BAF9-774C5B85AC1B}" type="pres">
      <dgm:prSet presAssocID="{534F7E02-9611-4B96-BA73-21D38F5FB91D}" presName="parentText" presStyleLbl="node1" presStyleIdx="2" presStyleCnt="9" custScaleY="720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CA58C-3248-45E9-876B-787CB7F9540F}" type="pres">
      <dgm:prSet presAssocID="{2581F9D2-BBB7-4526-ABC2-801D0C87F24E}" presName="spacer" presStyleCnt="0"/>
      <dgm:spPr/>
    </dgm:pt>
    <dgm:pt modelId="{6EB20D47-516A-4036-8A78-3B54913FC11A}" type="pres">
      <dgm:prSet presAssocID="{B13EA1BD-E000-4549-A704-7F86D405B892}" presName="parentText" presStyleLbl="node1" presStyleIdx="3" presStyleCnt="9" custScaleY="68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C0762-EE69-461F-8E64-2F5C7D4BF5CF}" type="pres">
      <dgm:prSet presAssocID="{34A16C66-2C70-401A-8704-724A6F884C64}" presName="spacer" presStyleCnt="0"/>
      <dgm:spPr/>
    </dgm:pt>
    <dgm:pt modelId="{18F1A2CF-B85F-461F-B4D8-671CD2EE17B0}" type="pres">
      <dgm:prSet presAssocID="{B1981F7B-E13D-4C84-94B3-22D937E1DF9F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8154A-284B-45CE-9A2A-9183D0062D87}" type="pres">
      <dgm:prSet presAssocID="{EBD5761E-A48A-4E77-920C-E00F35CF6C46}" presName="spacer" presStyleCnt="0"/>
      <dgm:spPr/>
    </dgm:pt>
    <dgm:pt modelId="{BFBA6F3C-1CD2-42A3-8CA3-421D0A67B707}" type="pres">
      <dgm:prSet presAssocID="{D9A9FD82-39CB-46B7-8FBD-B000774BD518}" presName="parentText" presStyleLbl="node1" presStyleIdx="5" presStyleCnt="9" custScaleY="1302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662D0-724E-4593-817A-6FFC4DC73F30}" type="pres">
      <dgm:prSet presAssocID="{3229DBCF-096B-4B3A-8C58-78CE77FDEC00}" presName="spacer" presStyleCnt="0"/>
      <dgm:spPr/>
    </dgm:pt>
    <dgm:pt modelId="{8559B294-C912-4AA4-972B-19149BB470D0}" type="pres">
      <dgm:prSet presAssocID="{167197CB-19F9-4DE3-9CC7-88C34699D211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75A13-9DAE-410D-9798-3C3EAF86709D}" type="pres">
      <dgm:prSet presAssocID="{608C51A0-206E-4DF2-8701-D5877CD35556}" presName="spacer" presStyleCnt="0"/>
      <dgm:spPr/>
    </dgm:pt>
    <dgm:pt modelId="{44CCF649-FA2B-4996-9A1E-D0786E6D7828}" type="pres">
      <dgm:prSet presAssocID="{70A88054-E6D4-429D-B4B8-7C6D3C151A8F}" presName="parentText" presStyleLbl="node1" presStyleIdx="7" presStyleCnt="9" custScaleY="134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D8373-F137-46CA-81E1-5D730741BD51}" type="pres">
      <dgm:prSet presAssocID="{DAC28CD5-4626-49F2-B55B-3FB741E413E4}" presName="spacer" presStyleCnt="0"/>
      <dgm:spPr/>
    </dgm:pt>
    <dgm:pt modelId="{600AED22-FF2B-45E1-A152-AD861DEF9312}" type="pres">
      <dgm:prSet presAssocID="{49F55D1A-2B83-40EF-9B65-B90135E015EC}" presName="parentText" presStyleLbl="node1" presStyleIdx="8" presStyleCnt="9" custScaleY="563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C2C288-61C0-4BCE-8998-489D0346DB00}" srcId="{D288A201-7AE8-4651-8645-E287B2447D2D}" destId="{534F7E02-9611-4B96-BA73-21D38F5FB91D}" srcOrd="2" destOrd="0" parTransId="{8AC348BA-3C83-4473-BBE7-5D3DF76F82CD}" sibTransId="{2581F9D2-BBB7-4526-ABC2-801D0C87F24E}"/>
    <dgm:cxn modelId="{37D0A957-1BC1-47B2-8A33-3DF7202E92A4}" type="presOf" srcId="{B1981F7B-E13D-4C84-94B3-22D937E1DF9F}" destId="{18F1A2CF-B85F-461F-B4D8-671CD2EE17B0}" srcOrd="0" destOrd="0" presId="urn:microsoft.com/office/officeart/2005/8/layout/vList2"/>
    <dgm:cxn modelId="{B2818169-7E35-4465-9012-186DF917FE91}" type="presOf" srcId="{167197CB-19F9-4DE3-9CC7-88C34699D211}" destId="{8559B294-C912-4AA4-972B-19149BB470D0}" srcOrd="0" destOrd="0" presId="urn:microsoft.com/office/officeart/2005/8/layout/vList2"/>
    <dgm:cxn modelId="{88C83FF4-3933-443F-B5CF-5DF3C3C9D698}" type="presOf" srcId="{49F55D1A-2B83-40EF-9B65-B90135E015EC}" destId="{600AED22-FF2B-45E1-A152-AD861DEF9312}" srcOrd="0" destOrd="0" presId="urn:microsoft.com/office/officeart/2005/8/layout/vList2"/>
    <dgm:cxn modelId="{9F3A37DC-38DD-49C2-8CF1-D1A61C10EF7C}" srcId="{D288A201-7AE8-4651-8645-E287B2447D2D}" destId="{B1981F7B-E13D-4C84-94B3-22D937E1DF9F}" srcOrd="4" destOrd="0" parTransId="{807D72A1-DDF0-4D81-9466-FA89758E2BB6}" sibTransId="{EBD5761E-A48A-4E77-920C-E00F35CF6C46}"/>
    <dgm:cxn modelId="{D2B9A0FE-20C4-4437-AD82-863BB25D7B61}" srcId="{D288A201-7AE8-4651-8645-E287B2447D2D}" destId="{D9A9FD82-39CB-46B7-8FBD-B000774BD518}" srcOrd="5" destOrd="0" parTransId="{0168A7C6-4D45-433B-BAE0-6D369F35D968}" sibTransId="{3229DBCF-096B-4B3A-8C58-78CE77FDEC00}"/>
    <dgm:cxn modelId="{C4DC596D-D886-402F-97ED-134701AD7B36}" type="presOf" srcId="{BB889472-7D95-4A78-8EEF-2DD3F5763F9C}" destId="{BC499915-5C08-4758-973A-39F19D485065}" srcOrd="0" destOrd="0" presId="urn:microsoft.com/office/officeart/2005/8/layout/vList2"/>
    <dgm:cxn modelId="{CC580EEE-CE5E-4CDC-8AB1-99F9DF54CEDF}" srcId="{D288A201-7AE8-4651-8645-E287B2447D2D}" destId="{70A88054-E6D4-429D-B4B8-7C6D3C151A8F}" srcOrd="7" destOrd="0" parTransId="{E91F259C-00F0-43B7-926C-0F829103A76E}" sibTransId="{DAC28CD5-4626-49F2-B55B-3FB741E413E4}"/>
    <dgm:cxn modelId="{069892C5-5BF2-4605-98B3-BF22D2380564}" type="presOf" srcId="{D9A9FD82-39CB-46B7-8FBD-B000774BD518}" destId="{BFBA6F3C-1CD2-42A3-8CA3-421D0A67B707}" srcOrd="0" destOrd="0" presId="urn:microsoft.com/office/officeart/2005/8/layout/vList2"/>
    <dgm:cxn modelId="{15A07B2D-6DE8-4E38-A888-1BEC978BC497}" srcId="{D288A201-7AE8-4651-8645-E287B2447D2D}" destId="{167197CB-19F9-4DE3-9CC7-88C34699D211}" srcOrd="6" destOrd="0" parTransId="{72FF2165-727A-41FB-9CEA-FFD5B4C376C4}" sibTransId="{608C51A0-206E-4DF2-8701-D5877CD35556}"/>
    <dgm:cxn modelId="{DABA1D71-D0AE-4E79-A247-4C9C2A591451}" type="presOf" srcId="{D288A201-7AE8-4651-8645-E287B2447D2D}" destId="{D5BC537F-B448-4B26-B5BE-E9F6DC822C45}" srcOrd="0" destOrd="0" presId="urn:microsoft.com/office/officeart/2005/8/layout/vList2"/>
    <dgm:cxn modelId="{D38BB9D3-0ECB-4D84-8BA6-7D42D1380141}" srcId="{D288A201-7AE8-4651-8645-E287B2447D2D}" destId="{BB889472-7D95-4A78-8EEF-2DD3F5763F9C}" srcOrd="0" destOrd="0" parTransId="{A7EED67C-EDF5-4829-8C53-ACECCED4713F}" sibTransId="{57DC8CB6-31AF-43C8-8489-6FE5D90FB64D}"/>
    <dgm:cxn modelId="{850CD0EC-BB53-4CAE-AC40-F60B977D1D35}" srcId="{D288A201-7AE8-4651-8645-E287B2447D2D}" destId="{49F55D1A-2B83-40EF-9B65-B90135E015EC}" srcOrd="8" destOrd="0" parTransId="{77CDFAC0-20F1-4753-BB88-D6DED0789AEC}" sibTransId="{AAB13008-4F68-48F9-BCA4-60249198C745}"/>
    <dgm:cxn modelId="{991D9CAD-AB82-442E-840A-9CC512D2E941}" type="presOf" srcId="{B749B9F3-D891-4C9B-BD1C-FF50C6FF2CC6}" destId="{127F5AB3-0A88-4063-9C2E-EC0424F0EB36}" srcOrd="0" destOrd="0" presId="urn:microsoft.com/office/officeart/2005/8/layout/vList2"/>
    <dgm:cxn modelId="{DDABB490-E8CF-4338-BBEE-5F27871589EF}" type="presOf" srcId="{70A88054-E6D4-429D-B4B8-7C6D3C151A8F}" destId="{44CCF649-FA2B-4996-9A1E-D0786E6D7828}" srcOrd="0" destOrd="0" presId="urn:microsoft.com/office/officeart/2005/8/layout/vList2"/>
    <dgm:cxn modelId="{3F439BA8-49D8-47C2-A93A-6F1420D28D89}" srcId="{D288A201-7AE8-4651-8645-E287B2447D2D}" destId="{B13EA1BD-E000-4549-A704-7F86D405B892}" srcOrd="3" destOrd="0" parTransId="{1AA5D7C7-6FC1-47CC-A862-B858B9D6C6D3}" sibTransId="{34A16C66-2C70-401A-8704-724A6F884C64}"/>
    <dgm:cxn modelId="{74678434-E4D2-43BF-9186-804B4A1E13AD}" type="presOf" srcId="{B13EA1BD-E000-4549-A704-7F86D405B892}" destId="{6EB20D47-516A-4036-8A78-3B54913FC11A}" srcOrd="0" destOrd="0" presId="urn:microsoft.com/office/officeart/2005/8/layout/vList2"/>
    <dgm:cxn modelId="{4631D182-23D9-4021-ABA2-CFCE74E4CCBF}" type="presOf" srcId="{534F7E02-9611-4B96-BA73-21D38F5FB91D}" destId="{DE5B4135-48F9-48D0-BAF9-774C5B85AC1B}" srcOrd="0" destOrd="0" presId="urn:microsoft.com/office/officeart/2005/8/layout/vList2"/>
    <dgm:cxn modelId="{961154E1-50B0-4B35-9730-D2599D7B5714}" srcId="{D288A201-7AE8-4651-8645-E287B2447D2D}" destId="{B749B9F3-D891-4C9B-BD1C-FF50C6FF2CC6}" srcOrd="1" destOrd="0" parTransId="{82CDE269-E2E3-4DAC-989F-8AD138FE9244}" sibTransId="{21D04A1B-0B54-4535-B24B-7D8E3706F92E}"/>
    <dgm:cxn modelId="{AA12DA31-1C27-4F9B-BC72-5C60B73FEFA8}" type="presParOf" srcId="{D5BC537F-B448-4B26-B5BE-E9F6DC822C45}" destId="{BC499915-5C08-4758-973A-39F19D485065}" srcOrd="0" destOrd="0" presId="urn:microsoft.com/office/officeart/2005/8/layout/vList2"/>
    <dgm:cxn modelId="{8FD8FADD-8B14-465B-81FE-738FBA709370}" type="presParOf" srcId="{D5BC537F-B448-4B26-B5BE-E9F6DC822C45}" destId="{C753DB09-FBCA-4B42-9A7B-0CBC924E0F73}" srcOrd="1" destOrd="0" presId="urn:microsoft.com/office/officeart/2005/8/layout/vList2"/>
    <dgm:cxn modelId="{740611F0-1FF0-4CD0-9F19-005A27B150FF}" type="presParOf" srcId="{D5BC537F-B448-4B26-B5BE-E9F6DC822C45}" destId="{127F5AB3-0A88-4063-9C2E-EC0424F0EB36}" srcOrd="2" destOrd="0" presId="urn:microsoft.com/office/officeart/2005/8/layout/vList2"/>
    <dgm:cxn modelId="{8EB83BB6-C34D-437D-ADAA-2CC7AC982A93}" type="presParOf" srcId="{D5BC537F-B448-4B26-B5BE-E9F6DC822C45}" destId="{7620C94A-BEC6-4C9A-9B60-F20B1EEFA849}" srcOrd="3" destOrd="0" presId="urn:microsoft.com/office/officeart/2005/8/layout/vList2"/>
    <dgm:cxn modelId="{0E408A3A-D925-4A96-B6EE-C6456A8CA399}" type="presParOf" srcId="{D5BC537F-B448-4B26-B5BE-E9F6DC822C45}" destId="{DE5B4135-48F9-48D0-BAF9-774C5B85AC1B}" srcOrd="4" destOrd="0" presId="urn:microsoft.com/office/officeart/2005/8/layout/vList2"/>
    <dgm:cxn modelId="{8EFA53E6-8DC3-40DD-84FB-7AEB2687E32A}" type="presParOf" srcId="{D5BC537F-B448-4B26-B5BE-E9F6DC822C45}" destId="{E70CA58C-3248-45E9-876B-787CB7F9540F}" srcOrd="5" destOrd="0" presId="urn:microsoft.com/office/officeart/2005/8/layout/vList2"/>
    <dgm:cxn modelId="{00BF98A5-22FC-4599-974E-ABAEF0AAD19A}" type="presParOf" srcId="{D5BC537F-B448-4B26-B5BE-E9F6DC822C45}" destId="{6EB20D47-516A-4036-8A78-3B54913FC11A}" srcOrd="6" destOrd="0" presId="urn:microsoft.com/office/officeart/2005/8/layout/vList2"/>
    <dgm:cxn modelId="{FA26F8C3-E3AC-43A3-88BC-BEAE2AA0F8D3}" type="presParOf" srcId="{D5BC537F-B448-4B26-B5BE-E9F6DC822C45}" destId="{98BC0762-EE69-461F-8E64-2F5C7D4BF5CF}" srcOrd="7" destOrd="0" presId="urn:microsoft.com/office/officeart/2005/8/layout/vList2"/>
    <dgm:cxn modelId="{FC1122AB-18D2-4A41-ABED-5F0FB6DA5635}" type="presParOf" srcId="{D5BC537F-B448-4B26-B5BE-E9F6DC822C45}" destId="{18F1A2CF-B85F-461F-B4D8-671CD2EE17B0}" srcOrd="8" destOrd="0" presId="urn:microsoft.com/office/officeart/2005/8/layout/vList2"/>
    <dgm:cxn modelId="{F1B99F3B-C79D-499B-A7C3-F7835C3E1719}" type="presParOf" srcId="{D5BC537F-B448-4B26-B5BE-E9F6DC822C45}" destId="{11F8154A-284B-45CE-9A2A-9183D0062D87}" srcOrd="9" destOrd="0" presId="urn:microsoft.com/office/officeart/2005/8/layout/vList2"/>
    <dgm:cxn modelId="{54390D82-A22E-4B61-AAF5-E0CF8C570E30}" type="presParOf" srcId="{D5BC537F-B448-4B26-B5BE-E9F6DC822C45}" destId="{BFBA6F3C-1CD2-42A3-8CA3-421D0A67B707}" srcOrd="10" destOrd="0" presId="urn:microsoft.com/office/officeart/2005/8/layout/vList2"/>
    <dgm:cxn modelId="{6CB8B864-CA3E-4647-99E0-7C295575BF66}" type="presParOf" srcId="{D5BC537F-B448-4B26-B5BE-E9F6DC822C45}" destId="{6E4662D0-724E-4593-817A-6FFC4DC73F30}" srcOrd="11" destOrd="0" presId="urn:microsoft.com/office/officeart/2005/8/layout/vList2"/>
    <dgm:cxn modelId="{29BF0259-8929-494B-81A3-92DFB50FBEC3}" type="presParOf" srcId="{D5BC537F-B448-4B26-B5BE-E9F6DC822C45}" destId="{8559B294-C912-4AA4-972B-19149BB470D0}" srcOrd="12" destOrd="0" presId="urn:microsoft.com/office/officeart/2005/8/layout/vList2"/>
    <dgm:cxn modelId="{3E9DD1A4-2765-4425-AF91-A78374EFA45F}" type="presParOf" srcId="{D5BC537F-B448-4B26-B5BE-E9F6DC822C45}" destId="{EC575A13-9DAE-410D-9798-3C3EAF86709D}" srcOrd="13" destOrd="0" presId="urn:microsoft.com/office/officeart/2005/8/layout/vList2"/>
    <dgm:cxn modelId="{2CC53A1C-679E-4C0B-86CC-1A8ECD9148D3}" type="presParOf" srcId="{D5BC537F-B448-4B26-B5BE-E9F6DC822C45}" destId="{44CCF649-FA2B-4996-9A1E-D0786E6D7828}" srcOrd="14" destOrd="0" presId="urn:microsoft.com/office/officeart/2005/8/layout/vList2"/>
    <dgm:cxn modelId="{9354A9C6-BF31-45EF-A5B4-46C1F73AC86E}" type="presParOf" srcId="{D5BC537F-B448-4B26-B5BE-E9F6DC822C45}" destId="{5C1D8373-F137-46CA-81E1-5D730741BD51}" srcOrd="15" destOrd="0" presId="urn:microsoft.com/office/officeart/2005/8/layout/vList2"/>
    <dgm:cxn modelId="{ADB29067-9405-4EBB-B652-40A1260CC0D5}" type="presParOf" srcId="{D5BC537F-B448-4B26-B5BE-E9F6DC822C45}" destId="{600AED22-FF2B-45E1-A152-AD861DEF9312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81782F-D889-48FE-9A7D-43591659211C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A0E92F-1C4E-4657-94C0-9F85A61D4F7F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решение задач государственной политики в области экологического, патриотического воспитания молодежи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2731001-D9E2-4E78-AF1C-80B0C64A8F75}" type="parTrans" cxnId="{DC39464C-12A6-4C99-B5E3-B9FF0C374B9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C2652E10-017D-49EF-B80B-408A9D7103D9}" type="sibTrans" cxnId="{DC39464C-12A6-4C99-B5E3-B9FF0C374B9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285AED14-5DB7-4227-BD5F-F36839136B9B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повышение уровня заинтересованности в защите и сохранении природной среды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6BECE8F-A23D-4FC6-81A1-FA3DD3D0E7D9}" type="parTrans" cxnId="{243A0420-E6F6-4472-BE76-98465CFE545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2393F1BD-1235-46F1-AA21-3411797D3213}" type="sibTrans" cxnId="{243A0420-E6F6-4472-BE76-98465CFE545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19D9B2D0-E000-4278-B23D-657D4BDFDEAD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развитие организаторских способностей учащихся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89B090A-AA68-445A-A754-34B87CFDE8F8}" type="parTrans" cxnId="{506137DC-3863-43C4-A683-7DFE5A6890C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89E5272-58B5-46F9-8ABF-D06A4BC933C0}" type="sibTrans" cxnId="{506137DC-3863-43C4-A683-7DFE5A6890C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A1C2276F-95EB-46B3-B2EA-B01EB3C9D7F0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благоустройство и озеленение пришкольной территории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6C4793-6F35-49E4-8A76-2651D7E5B583}" type="parTrans" cxnId="{9B6E9EB7-1306-4BAF-8D2F-C7B2921906F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9843AA0-343C-4C7C-8687-5EA91E3E7CAE}" type="sibTrans" cxnId="{9B6E9EB7-1306-4BAF-8D2F-C7B2921906F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274F4D40-FF9A-467F-BCFE-AA286965A340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повышение экологической культуры учащихся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3C58375-7D80-461E-B07B-EE2C6CBACF98}" type="parTrans" cxnId="{B627D847-8781-42F9-AABC-B6BFB6AA83B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A0877FD2-D301-40ED-89DB-A76FDF4614EA}" type="sibTrans" cxnId="{B627D847-8781-42F9-AABC-B6BFB6AA83B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AF85EFD7-8BD4-4743-BC0D-B1A3C97DCDF4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привлечение внимания населения поселка к проблемам озеленения и благоустройства территории, сохранения экологической безопасности по месту жительства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EFA7E3F-7731-4124-BC20-5782ED22EFAB}" type="parTrans" cxnId="{1153182A-AEF4-4A04-82F0-4E3F6A0B7DCE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D125DE01-068C-4A00-8F26-1A17AB1C3441}" type="sibTrans" cxnId="{1153182A-AEF4-4A04-82F0-4E3F6A0B7DCE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70950C9D-46D0-4163-BBE4-3B1ED9A616D6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пропаганда экологической культуры учащихся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3104F50-3FE5-436D-A9D0-798CB7E861F6}" type="parTrans" cxnId="{03EE4C01-3517-44AD-9A19-AF7ABCB977B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C56AE738-5C3F-4C3E-9866-039379C8C049}" type="sibTrans" cxnId="{03EE4C01-3517-44AD-9A19-AF7ABCB977B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37DC2732-1CFE-452E-9596-FA2E44540EFC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расширение видового разнообразия растений на пришкольном участке для повышения образовательной среды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434A7C7-81D4-4907-A702-3D8081196E9C}" type="parTrans" cxnId="{2C17BA9C-6A31-4BAF-AA2F-6C29C62BBF1C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A75ABF9E-0BB8-4FCE-816E-827B041AE7F7}" type="sibTrans" cxnId="{2C17BA9C-6A31-4BAF-AA2F-6C29C62BBF1C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587BAD01-476C-43FF-B277-27949480BF16}" type="pres">
      <dgm:prSet presAssocID="{B381782F-D889-48FE-9A7D-4359165921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F3D05-4993-4B0A-8314-85EA795BAC43}" type="pres">
      <dgm:prSet presAssocID="{07A0E92F-1C4E-4657-94C0-9F85A61D4F7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B6AFE-A33A-468B-8068-59F045E135AA}" type="pres">
      <dgm:prSet presAssocID="{C2652E10-017D-49EF-B80B-408A9D7103D9}" presName="spacer" presStyleCnt="0"/>
      <dgm:spPr/>
    </dgm:pt>
    <dgm:pt modelId="{4AC5AE2C-9367-434C-A1C4-0474692BFBD7}" type="pres">
      <dgm:prSet presAssocID="{285AED14-5DB7-4227-BD5F-F36839136B9B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00E69-192E-478F-9E90-7D047C449504}" type="pres">
      <dgm:prSet presAssocID="{2393F1BD-1235-46F1-AA21-3411797D3213}" presName="spacer" presStyleCnt="0"/>
      <dgm:spPr/>
    </dgm:pt>
    <dgm:pt modelId="{3E76668C-13A4-451D-A49D-6C6603959667}" type="pres">
      <dgm:prSet presAssocID="{19D9B2D0-E000-4278-B23D-657D4BDFDEAD}" presName="parentText" presStyleLbl="node1" presStyleIdx="2" presStyleCnt="8" custScaleY="525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CD918-94B9-4C00-B1AE-5DA46B4CD891}" type="pres">
      <dgm:prSet presAssocID="{E89E5272-58B5-46F9-8ABF-D06A4BC933C0}" presName="spacer" presStyleCnt="0"/>
      <dgm:spPr/>
    </dgm:pt>
    <dgm:pt modelId="{BA97943D-003A-4E25-80F8-55CBADC54FB9}" type="pres">
      <dgm:prSet presAssocID="{A1C2276F-95EB-46B3-B2EA-B01EB3C9D7F0}" presName="parentText" presStyleLbl="node1" presStyleIdx="3" presStyleCnt="8" custScaleY="585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30E8B-6CAA-4B41-A9F3-D7DE4053E3AA}" type="pres">
      <dgm:prSet presAssocID="{E9843AA0-343C-4C7C-8687-5EA91E3E7CAE}" presName="spacer" presStyleCnt="0"/>
      <dgm:spPr/>
    </dgm:pt>
    <dgm:pt modelId="{A0C7E20D-1B68-4FE7-B78C-D749BB1FBCEC}" type="pres">
      <dgm:prSet presAssocID="{274F4D40-FF9A-467F-BCFE-AA286965A340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3436C-224D-4A91-9873-9AF34DBF4C8F}" type="pres">
      <dgm:prSet presAssocID="{A0877FD2-D301-40ED-89DB-A76FDF4614EA}" presName="spacer" presStyleCnt="0"/>
      <dgm:spPr/>
    </dgm:pt>
    <dgm:pt modelId="{3FF73943-DE06-4950-A0E9-5015098B15CE}" type="pres">
      <dgm:prSet presAssocID="{AF85EFD7-8BD4-4743-BC0D-B1A3C97DCDF4}" presName="parentText" presStyleLbl="node1" presStyleIdx="5" presStyleCnt="8" custScaleY="142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C77F8-E9E7-4274-A505-436587C24CC0}" type="pres">
      <dgm:prSet presAssocID="{D125DE01-068C-4A00-8F26-1A17AB1C3441}" presName="spacer" presStyleCnt="0"/>
      <dgm:spPr/>
    </dgm:pt>
    <dgm:pt modelId="{CEB77FB5-5F6F-479A-AA6F-3ABB823E1D0B}" type="pres">
      <dgm:prSet presAssocID="{70950C9D-46D0-4163-BBE4-3B1ED9A616D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BFB54-999E-41A0-A6B2-DCF201A74650}" type="pres">
      <dgm:prSet presAssocID="{C56AE738-5C3F-4C3E-9866-039379C8C049}" presName="spacer" presStyleCnt="0"/>
      <dgm:spPr/>
    </dgm:pt>
    <dgm:pt modelId="{984E1429-6C9F-421E-AE33-46926525F270}" type="pres">
      <dgm:prSet presAssocID="{37DC2732-1CFE-452E-9596-FA2E44540EF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E7DFF-2D59-4F55-B469-E6CE24CADE16}" type="presOf" srcId="{07A0E92F-1C4E-4657-94C0-9F85A61D4F7F}" destId="{BDEF3D05-4993-4B0A-8314-85EA795BAC43}" srcOrd="0" destOrd="0" presId="urn:microsoft.com/office/officeart/2005/8/layout/vList2"/>
    <dgm:cxn modelId="{7B573DFA-FD85-4985-8802-401A5F952F7B}" type="presOf" srcId="{285AED14-5DB7-4227-BD5F-F36839136B9B}" destId="{4AC5AE2C-9367-434C-A1C4-0474692BFBD7}" srcOrd="0" destOrd="0" presId="urn:microsoft.com/office/officeart/2005/8/layout/vList2"/>
    <dgm:cxn modelId="{03EE4C01-3517-44AD-9A19-AF7ABCB977B8}" srcId="{B381782F-D889-48FE-9A7D-43591659211C}" destId="{70950C9D-46D0-4163-BBE4-3B1ED9A616D6}" srcOrd="6" destOrd="0" parTransId="{43104F50-3FE5-436D-A9D0-798CB7E861F6}" sibTransId="{C56AE738-5C3F-4C3E-9866-039379C8C049}"/>
    <dgm:cxn modelId="{43395136-E4DE-4EFA-8DE4-1E6675F7D63C}" type="presOf" srcId="{274F4D40-FF9A-467F-BCFE-AA286965A340}" destId="{A0C7E20D-1B68-4FE7-B78C-D749BB1FBCEC}" srcOrd="0" destOrd="0" presId="urn:microsoft.com/office/officeart/2005/8/layout/vList2"/>
    <dgm:cxn modelId="{243A0420-E6F6-4472-BE76-98465CFE5450}" srcId="{B381782F-D889-48FE-9A7D-43591659211C}" destId="{285AED14-5DB7-4227-BD5F-F36839136B9B}" srcOrd="1" destOrd="0" parTransId="{16BECE8F-A23D-4FC6-81A1-FA3DD3D0E7D9}" sibTransId="{2393F1BD-1235-46F1-AA21-3411797D3213}"/>
    <dgm:cxn modelId="{2C17BA9C-6A31-4BAF-AA2F-6C29C62BBF1C}" srcId="{B381782F-D889-48FE-9A7D-43591659211C}" destId="{37DC2732-1CFE-452E-9596-FA2E44540EFC}" srcOrd="7" destOrd="0" parTransId="{9434A7C7-81D4-4907-A702-3D8081196E9C}" sibTransId="{A75ABF9E-0BB8-4FCE-816E-827B041AE7F7}"/>
    <dgm:cxn modelId="{B627D847-8781-42F9-AABC-B6BFB6AA83B0}" srcId="{B381782F-D889-48FE-9A7D-43591659211C}" destId="{274F4D40-FF9A-467F-BCFE-AA286965A340}" srcOrd="4" destOrd="0" parTransId="{63C58375-7D80-461E-B07B-EE2C6CBACF98}" sibTransId="{A0877FD2-D301-40ED-89DB-A76FDF4614EA}"/>
    <dgm:cxn modelId="{506137DC-3863-43C4-A683-7DFE5A6890C8}" srcId="{B381782F-D889-48FE-9A7D-43591659211C}" destId="{19D9B2D0-E000-4278-B23D-657D4BDFDEAD}" srcOrd="2" destOrd="0" parTransId="{389B090A-AA68-445A-A754-34B87CFDE8F8}" sibTransId="{E89E5272-58B5-46F9-8ABF-D06A4BC933C0}"/>
    <dgm:cxn modelId="{E7311CFB-98B3-40FF-A67C-20DF5BFE36F0}" type="presOf" srcId="{19D9B2D0-E000-4278-B23D-657D4BDFDEAD}" destId="{3E76668C-13A4-451D-A49D-6C6603959667}" srcOrd="0" destOrd="0" presId="urn:microsoft.com/office/officeart/2005/8/layout/vList2"/>
    <dgm:cxn modelId="{EB6F8D23-EE6E-4C89-A918-7EFEB1C4E5F5}" type="presOf" srcId="{70950C9D-46D0-4163-BBE4-3B1ED9A616D6}" destId="{CEB77FB5-5F6F-479A-AA6F-3ABB823E1D0B}" srcOrd="0" destOrd="0" presId="urn:microsoft.com/office/officeart/2005/8/layout/vList2"/>
    <dgm:cxn modelId="{D09F22DF-1267-413A-A5DF-A12D661D8DE4}" type="presOf" srcId="{AF85EFD7-8BD4-4743-BC0D-B1A3C97DCDF4}" destId="{3FF73943-DE06-4950-A0E9-5015098B15CE}" srcOrd="0" destOrd="0" presId="urn:microsoft.com/office/officeart/2005/8/layout/vList2"/>
    <dgm:cxn modelId="{9B6E9EB7-1306-4BAF-8D2F-C7B2921906FD}" srcId="{B381782F-D889-48FE-9A7D-43591659211C}" destId="{A1C2276F-95EB-46B3-B2EA-B01EB3C9D7F0}" srcOrd="3" destOrd="0" parTransId="{336C4793-6F35-49E4-8A76-2651D7E5B583}" sibTransId="{E9843AA0-343C-4C7C-8687-5EA91E3E7CAE}"/>
    <dgm:cxn modelId="{472C60B2-59D7-4B5C-A210-2BE8827F6D0F}" type="presOf" srcId="{B381782F-D889-48FE-9A7D-43591659211C}" destId="{587BAD01-476C-43FF-B277-27949480BF16}" srcOrd="0" destOrd="0" presId="urn:microsoft.com/office/officeart/2005/8/layout/vList2"/>
    <dgm:cxn modelId="{DC39464C-12A6-4C99-B5E3-B9FF0C374B9D}" srcId="{B381782F-D889-48FE-9A7D-43591659211C}" destId="{07A0E92F-1C4E-4657-94C0-9F85A61D4F7F}" srcOrd="0" destOrd="0" parTransId="{32731001-D9E2-4E78-AF1C-80B0C64A8F75}" sibTransId="{C2652E10-017D-49EF-B80B-408A9D7103D9}"/>
    <dgm:cxn modelId="{40315141-9883-4D4A-8D24-C40862AF9CD0}" type="presOf" srcId="{37DC2732-1CFE-452E-9596-FA2E44540EFC}" destId="{984E1429-6C9F-421E-AE33-46926525F270}" srcOrd="0" destOrd="0" presId="urn:microsoft.com/office/officeart/2005/8/layout/vList2"/>
    <dgm:cxn modelId="{8ABF3890-7E8F-4EB6-BA57-681FD90EB3CC}" type="presOf" srcId="{A1C2276F-95EB-46B3-B2EA-B01EB3C9D7F0}" destId="{BA97943D-003A-4E25-80F8-55CBADC54FB9}" srcOrd="0" destOrd="0" presId="urn:microsoft.com/office/officeart/2005/8/layout/vList2"/>
    <dgm:cxn modelId="{1153182A-AEF4-4A04-82F0-4E3F6A0B7DCE}" srcId="{B381782F-D889-48FE-9A7D-43591659211C}" destId="{AF85EFD7-8BD4-4743-BC0D-B1A3C97DCDF4}" srcOrd="5" destOrd="0" parTransId="{5EFA7E3F-7731-4124-BC20-5782ED22EFAB}" sibTransId="{D125DE01-068C-4A00-8F26-1A17AB1C3441}"/>
    <dgm:cxn modelId="{8DBF98FC-B829-4D84-8C40-7391C9FE3E2F}" type="presParOf" srcId="{587BAD01-476C-43FF-B277-27949480BF16}" destId="{BDEF3D05-4993-4B0A-8314-85EA795BAC43}" srcOrd="0" destOrd="0" presId="urn:microsoft.com/office/officeart/2005/8/layout/vList2"/>
    <dgm:cxn modelId="{68E3A014-0BBF-4172-9F27-FA87C808033C}" type="presParOf" srcId="{587BAD01-476C-43FF-B277-27949480BF16}" destId="{0FAB6AFE-A33A-468B-8068-59F045E135AA}" srcOrd="1" destOrd="0" presId="urn:microsoft.com/office/officeart/2005/8/layout/vList2"/>
    <dgm:cxn modelId="{C0D82B64-511A-4C72-8168-5731B073A3F4}" type="presParOf" srcId="{587BAD01-476C-43FF-B277-27949480BF16}" destId="{4AC5AE2C-9367-434C-A1C4-0474692BFBD7}" srcOrd="2" destOrd="0" presId="urn:microsoft.com/office/officeart/2005/8/layout/vList2"/>
    <dgm:cxn modelId="{E2048A2E-D4B6-42F0-A3AB-16320645D6D4}" type="presParOf" srcId="{587BAD01-476C-43FF-B277-27949480BF16}" destId="{04900E69-192E-478F-9E90-7D047C449504}" srcOrd="3" destOrd="0" presId="urn:microsoft.com/office/officeart/2005/8/layout/vList2"/>
    <dgm:cxn modelId="{8576A4B3-7332-4DC5-B654-017A42D14778}" type="presParOf" srcId="{587BAD01-476C-43FF-B277-27949480BF16}" destId="{3E76668C-13A4-451D-A49D-6C6603959667}" srcOrd="4" destOrd="0" presId="urn:microsoft.com/office/officeart/2005/8/layout/vList2"/>
    <dgm:cxn modelId="{EA1EAAE0-5EC7-43C9-8BFD-D95480DE9702}" type="presParOf" srcId="{587BAD01-476C-43FF-B277-27949480BF16}" destId="{DA0CD918-94B9-4C00-B1AE-5DA46B4CD891}" srcOrd="5" destOrd="0" presId="urn:microsoft.com/office/officeart/2005/8/layout/vList2"/>
    <dgm:cxn modelId="{23291DD1-C07F-4E37-BDC8-0A759695A49C}" type="presParOf" srcId="{587BAD01-476C-43FF-B277-27949480BF16}" destId="{BA97943D-003A-4E25-80F8-55CBADC54FB9}" srcOrd="6" destOrd="0" presId="urn:microsoft.com/office/officeart/2005/8/layout/vList2"/>
    <dgm:cxn modelId="{97FA3BE9-6DB8-43CB-9A99-235F6084C641}" type="presParOf" srcId="{587BAD01-476C-43FF-B277-27949480BF16}" destId="{5A030E8B-6CAA-4B41-A9F3-D7DE4053E3AA}" srcOrd="7" destOrd="0" presId="urn:microsoft.com/office/officeart/2005/8/layout/vList2"/>
    <dgm:cxn modelId="{58F8A000-C260-45E2-8FA8-5155AAAB28FA}" type="presParOf" srcId="{587BAD01-476C-43FF-B277-27949480BF16}" destId="{A0C7E20D-1B68-4FE7-B78C-D749BB1FBCEC}" srcOrd="8" destOrd="0" presId="urn:microsoft.com/office/officeart/2005/8/layout/vList2"/>
    <dgm:cxn modelId="{E8482BEA-64ED-4B76-8CF3-B2CE00DC0771}" type="presParOf" srcId="{587BAD01-476C-43FF-B277-27949480BF16}" destId="{4893436C-224D-4A91-9873-9AF34DBF4C8F}" srcOrd="9" destOrd="0" presId="urn:microsoft.com/office/officeart/2005/8/layout/vList2"/>
    <dgm:cxn modelId="{5882F859-93B3-4145-89CB-A4C621A53240}" type="presParOf" srcId="{587BAD01-476C-43FF-B277-27949480BF16}" destId="{3FF73943-DE06-4950-A0E9-5015098B15CE}" srcOrd="10" destOrd="0" presId="urn:microsoft.com/office/officeart/2005/8/layout/vList2"/>
    <dgm:cxn modelId="{8B5639BE-EAAF-4F88-8BBB-6C994B36497E}" type="presParOf" srcId="{587BAD01-476C-43FF-B277-27949480BF16}" destId="{99FC77F8-E9E7-4274-A505-436587C24CC0}" srcOrd="11" destOrd="0" presId="urn:microsoft.com/office/officeart/2005/8/layout/vList2"/>
    <dgm:cxn modelId="{23C6A9B4-1620-420D-9504-C1DCACE98A27}" type="presParOf" srcId="{587BAD01-476C-43FF-B277-27949480BF16}" destId="{CEB77FB5-5F6F-479A-AA6F-3ABB823E1D0B}" srcOrd="12" destOrd="0" presId="urn:microsoft.com/office/officeart/2005/8/layout/vList2"/>
    <dgm:cxn modelId="{62474400-9DE6-449E-9514-070F91D48122}" type="presParOf" srcId="{587BAD01-476C-43FF-B277-27949480BF16}" destId="{306BFB54-999E-41A0-A6B2-DCF201A74650}" srcOrd="13" destOrd="0" presId="urn:microsoft.com/office/officeart/2005/8/layout/vList2"/>
    <dgm:cxn modelId="{7E66AA7B-2459-467B-9BBB-96B755EE2D2A}" type="presParOf" srcId="{587BAD01-476C-43FF-B277-27949480BF16}" destId="{984E1429-6C9F-421E-AE33-46926525F270}" srcOrd="1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984D93-EFAA-47BE-85C0-038E460D8CB2}">
      <dsp:nvSpPr>
        <dsp:cNvPr id="0" name=""/>
        <dsp:cNvSpPr/>
      </dsp:nvSpPr>
      <dsp:spPr>
        <a:xfrm>
          <a:off x="0" y="518199"/>
          <a:ext cx="8358246" cy="4137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80F5C-D497-4DAA-BAFA-557BF780FAE6}">
      <dsp:nvSpPr>
        <dsp:cNvPr id="0" name=""/>
        <dsp:cNvSpPr/>
      </dsp:nvSpPr>
      <dsp:spPr>
        <a:xfrm>
          <a:off x="417912" y="44984"/>
          <a:ext cx="7708158" cy="975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реализация государственной политики в области патриотического, экологического воспитания молодежи</a:t>
          </a:r>
          <a:endParaRPr lang="ru-RU" sz="2000" b="1" kern="1200" dirty="0"/>
        </a:p>
      </dsp:txBody>
      <dsp:txXfrm>
        <a:off x="417912" y="44984"/>
        <a:ext cx="7708158" cy="975055"/>
      </dsp:txXfrm>
    </dsp:sp>
    <dsp:sp modelId="{CA4578AC-D3FD-4589-991B-4F6964966B1D}">
      <dsp:nvSpPr>
        <dsp:cNvPr id="0" name=""/>
        <dsp:cNvSpPr/>
      </dsp:nvSpPr>
      <dsp:spPr>
        <a:xfrm>
          <a:off x="0" y="1970102"/>
          <a:ext cx="8358246" cy="4137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C3CAE-D0E7-4A34-9D8A-7FCECFFCD307}">
      <dsp:nvSpPr>
        <dsp:cNvPr id="0" name=""/>
        <dsp:cNvSpPr/>
      </dsp:nvSpPr>
      <dsp:spPr>
        <a:xfrm>
          <a:off x="417912" y="1115539"/>
          <a:ext cx="7708158" cy="1356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содействие улучшению экологической обстановки пришкольного участка и прилегающих территорий, через благоустройство и озеленение территории пришкольного участка</a:t>
          </a:r>
          <a:endParaRPr lang="ru-RU" sz="2000" b="1" kern="1200" dirty="0"/>
        </a:p>
      </dsp:txBody>
      <dsp:txXfrm>
        <a:off x="417912" y="1115539"/>
        <a:ext cx="7708158" cy="1356403"/>
      </dsp:txXfrm>
    </dsp:sp>
    <dsp:sp modelId="{1736C984-3918-43C5-A64F-1E3DB7FADB91}">
      <dsp:nvSpPr>
        <dsp:cNvPr id="0" name=""/>
        <dsp:cNvSpPr/>
      </dsp:nvSpPr>
      <dsp:spPr>
        <a:xfrm>
          <a:off x="0" y="3953745"/>
          <a:ext cx="8358246" cy="41374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68CE6-C7A0-4C12-BC33-C06ECD1117F3}">
      <dsp:nvSpPr>
        <dsp:cNvPr id="0" name=""/>
        <dsp:cNvSpPr/>
      </dsp:nvSpPr>
      <dsp:spPr>
        <a:xfrm>
          <a:off x="417912" y="2567442"/>
          <a:ext cx="7708158" cy="18881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формирование экологической культуры учащихся на основе трудового, духовно – нравственного развития личности через совместную деятельность учащихся, педагогического коллектива, в благоустройстве пришкольного участка и прилегающих территорий</a:t>
          </a:r>
          <a:endParaRPr lang="ru-RU" sz="2000" b="1" kern="1200" dirty="0"/>
        </a:p>
      </dsp:txBody>
      <dsp:txXfrm>
        <a:off x="417912" y="2567442"/>
        <a:ext cx="7708158" cy="18881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499915-5C08-4758-973A-39F19D485065}">
      <dsp:nvSpPr>
        <dsp:cNvPr id="0" name=""/>
        <dsp:cNvSpPr/>
      </dsp:nvSpPr>
      <dsp:spPr>
        <a:xfrm>
          <a:off x="0" y="2522"/>
          <a:ext cx="8686832" cy="7222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сформировать у подрастающего поколения активную гражданскую позицию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22"/>
        <a:ext cx="8686832" cy="722253"/>
      </dsp:txXfrm>
    </dsp:sp>
    <dsp:sp modelId="{127F5AB3-0A88-4063-9C2E-EC0424F0EB36}">
      <dsp:nvSpPr>
        <dsp:cNvPr id="0" name=""/>
        <dsp:cNvSpPr/>
      </dsp:nvSpPr>
      <dsp:spPr>
        <a:xfrm>
          <a:off x="0" y="728781"/>
          <a:ext cx="8686832" cy="607177"/>
        </a:xfrm>
        <a:prstGeom prst="roundRect">
          <a:avLst/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tint val="50000"/>
                <a:satMod val="300000"/>
              </a:schemeClr>
            </a:gs>
            <a:gs pos="35000">
              <a:schemeClr val="accent5">
                <a:hueOff val="-1241735"/>
                <a:satOff val="4976"/>
                <a:lumOff val="1078"/>
                <a:alphaOff val="0"/>
                <a:tint val="37000"/>
                <a:satMod val="30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воспитание экологической культуры и экологического сознания лицеистов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28781"/>
        <a:ext cx="8686832" cy="607177"/>
      </dsp:txXfrm>
    </dsp:sp>
    <dsp:sp modelId="{DE5B4135-48F9-48D0-BAF9-774C5B85AC1B}">
      <dsp:nvSpPr>
        <dsp:cNvPr id="0" name=""/>
        <dsp:cNvSpPr/>
      </dsp:nvSpPr>
      <dsp:spPr>
        <a:xfrm>
          <a:off x="0" y="1339962"/>
          <a:ext cx="8686832" cy="520239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содействовать нравственному, эстетическому и трудовому воспитанию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39962"/>
        <a:ext cx="8686832" cy="520239"/>
      </dsp:txXfrm>
    </dsp:sp>
    <dsp:sp modelId="{6EB20D47-516A-4036-8A78-3B54913FC11A}">
      <dsp:nvSpPr>
        <dsp:cNvPr id="0" name=""/>
        <dsp:cNvSpPr/>
      </dsp:nvSpPr>
      <dsp:spPr>
        <a:xfrm>
          <a:off x="0" y="1864206"/>
          <a:ext cx="8686832" cy="495025"/>
        </a:xfrm>
        <a:prstGeom prst="roundRect">
          <a:avLst/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tint val="50000"/>
                <a:satMod val="300000"/>
              </a:schemeClr>
            </a:gs>
            <a:gs pos="35000">
              <a:schemeClr val="accent5">
                <a:hueOff val="-3725204"/>
                <a:satOff val="14929"/>
                <a:lumOff val="3235"/>
                <a:alphaOff val="0"/>
                <a:tint val="37000"/>
                <a:satMod val="30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усилить региональную направленность экологического образования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64206"/>
        <a:ext cx="8686832" cy="495025"/>
      </dsp:txXfrm>
    </dsp:sp>
    <dsp:sp modelId="{18F1A2CF-B85F-461F-B4D8-671CD2EE17B0}">
      <dsp:nvSpPr>
        <dsp:cNvPr id="0" name=""/>
        <dsp:cNvSpPr/>
      </dsp:nvSpPr>
      <dsp:spPr>
        <a:xfrm>
          <a:off x="0" y="2363236"/>
          <a:ext cx="8686832" cy="72225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провести информационно – просветительскую работу по пропаганде экологической культуры учащихся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63236"/>
        <a:ext cx="8686832" cy="722253"/>
      </dsp:txXfrm>
    </dsp:sp>
    <dsp:sp modelId="{BFBA6F3C-1CD2-42A3-8CA3-421D0A67B707}">
      <dsp:nvSpPr>
        <dsp:cNvPr id="0" name=""/>
        <dsp:cNvSpPr/>
      </dsp:nvSpPr>
      <dsp:spPr>
        <a:xfrm>
          <a:off x="0" y="3089495"/>
          <a:ext cx="8686832" cy="940851"/>
        </a:xfrm>
        <a:prstGeom prst="roundRect">
          <a:avLst/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tint val="50000"/>
                <a:satMod val="300000"/>
              </a:schemeClr>
            </a:gs>
            <a:gs pos="35000">
              <a:schemeClr val="accent5">
                <a:hueOff val="-6208672"/>
                <a:satOff val="24882"/>
                <a:lumOff val="5392"/>
                <a:alphaOff val="0"/>
                <a:tint val="37000"/>
                <a:satMod val="30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привлечь учащихся к поиску механизмов решения актуальных проблем местного сообщества через разработку и реализацию социально значимых проектов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089495"/>
        <a:ext cx="8686832" cy="940851"/>
      </dsp:txXfrm>
    </dsp:sp>
    <dsp:sp modelId="{8559B294-C912-4AA4-972B-19149BB470D0}">
      <dsp:nvSpPr>
        <dsp:cNvPr id="0" name=""/>
        <dsp:cNvSpPr/>
      </dsp:nvSpPr>
      <dsp:spPr>
        <a:xfrm>
          <a:off x="0" y="4034350"/>
          <a:ext cx="8686832" cy="722253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сформировать чувство личной ответственности за состояние окружающей среды</a:t>
          </a:r>
        </a:p>
      </dsp:txBody>
      <dsp:txXfrm>
        <a:off x="0" y="4034350"/>
        <a:ext cx="8686832" cy="722253"/>
      </dsp:txXfrm>
    </dsp:sp>
    <dsp:sp modelId="{44CCF649-FA2B-4996-9A1E-D0786E6D7828}">
      <dsp:nvSpPr>
        <dsp:cNvPr id="0" name=""/>
        <dsp:cNvSpPr/>
      </dsp:nvSpPr>
      <dsp:spPr>
        <a:xfrm>
          <a:off x="0" y="4760609"/>
          <a:ext cx="8686832" cy="969734"/>
        </a:xfrm>
        <a:prstGeom prst="roundRect">
          <a:avLst/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tint val="50000"/>
                <a:satMod val="300000"/>
              </a:schemeClr>
            </a:gs>
            <a:gs pos="35000">
              <a:schemeClr val="accent5">
                <a:hueOff val="-8692142"/>
                <a:satOff val="34835"/>
                <a:lumOff val="7549"/>
                <a:alphaOff val="0"/>
                <a:tint val="37000"/>
                <a:satMod val="30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развить инициативы и творчества лицеистов через организацию социально значимой деятельности – благоустройство пришкольной территории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60609"/>
        <a:ext cx="8686832" cy="969734"/>
      </dsp:txXfrm>
    </dsp:sp>
    <dsp:sp modelId="{600AED22-FF2B-45E1-A152-AD861DEF9312}">
      <dsp:nvSpPr>
        <dsp:cNvPr id="0" name=""/>
        <dsp:cNvSpPr/>
      </dsp:nvSpPr>
      <dsp:spPr>
        <a:xfrm>
          <a:off x="0" y="5734347"/>
          <a:ext cx="8686832" cy="40677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преобразовать и благоустроить пришкольную территорию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734347"/>
        <a:ext cx="8686832" cy="4067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EF3D05-4993-4B0A-8314-85EA795BAC43}">
      <dsp:nvSpPr>
        <dsp:cNvPr id="0" name=""/>
        <dsp:cNvSpPr/>
      </dsp:nvSpPr>
      <dsp:spPr>
        <a:xfrm>
          <a:off x="0" y="3041"/>
          <a:ext cx="8229600" cy="76244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решение задач государственной политики в области экологического, патриотического воспитания молодежи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041"/>
        <a:ext cx="8229600" cy="762447"/>
      </dsp:txXfrm>
    </dsp:sp>
    <dsp:sp modelId="{4AC5AE2C-9367-434C-A1C4-0474692BFBD7}">
      <dsp:nvSpPr>
        <dsp:cNvPr id="0" name=""/>
        <dsp:cNvSpPr/>
      </dsp:nvSpPr>
      <dsp:spPr>
        <a:xfrm>
          <a:off x="0" y="770035"/>
          <a:ext cx="8229600" cy="762447"/>
        </a:xfrm>
        <a:prstGeom prst="round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tint val="50000"/>
                <a:satMod val="300000"/>
              </a:schemeClr>
            </a:gs>
            <a:gs pos="35000">
              <a:schemeClr val="accent5">
                <a:hueOff val="-1419125"/>
                <a:satOff val="5687"/>
                <a:lumOff val="1233"/>
                <a:alphaOff val="0"/>
                <a:tint val="37000"/>
                <a:satMod val="30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повышение уровня заинтересованности в защите и сохранении природной среды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0035"/>
        <a:ext cx="8229600" cy="762447"/>
      </dsp:txXfrm>
    </dsp:sp>
    <dsp:sp modelId="{3E76668C-13A4-451D-A49D-6C6603959667}">
      <dsp:nvSpPr>
        <dsp:cNvPr id="0" name=""/>
        <dsp:cNvSpPr/>
      </dsp:nvSpPr>
      <dsp:spPr>
        <a:xfrm>
          <a:off x="0" y="1537028"/>
          <a:ext cx="8229600" cy="401009"/>
        </a:xfrm>
        <a:prstGeom prst="round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tint val="50000"/>
                <a:satMod val="300000"/>
              </a:schemeClr>
            </a:gs>
            <a:gs pos="35000">
              <a:schemeClr val="accent5">
                <a:hueOff val="-2838251"/>
                <a:satOff val="11375"/>
                <a:lumOff val="2465"/>
                <a:alphaOff val="0"/>
                <a:tint val="37000"/>
                <a:satMod val="30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развитие организаторских способностей учащихся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37028"/>
        <a:ext cx="8229600" cy="401009"/>
      </dsp:txXfrm>
    </dsp:sp>
    <dsp:sp modelId="{BA97943D-003A-4E25-80F8-55CBADC54FB9}">
      <dsp:nvSpPr>
        <dsp:cNvPr id="0" name=""/>
        <dsp:cNvSpPr/>
      </dsp:nvSpPr>
      <dsp:spPr>
        <a:xfrm>
          <a:off x="0" y="1942584"/>
          <a:ext cx="8229600" cy="446184"/>
        </a:xfrm>
        <a:prstGeom prst="round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tint val="50000"/>
                <a:satMod val="300000"/>
              </a:schemeClr>
            </a:gs>
            <a:gs pos="35000">
              <a:schemeClr val="accent5">
                <a:hueOff val="-4257376"/>
                <a:satOff val="17062"/>
                <a:lumOff val="3698"/>
                <a:alphaOff val="0"/>
                <a:tint val="37000"/>
                <a:satMod val="30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благоустройство и озеленение пришкольной территории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42584"/>
        <a:ext cx="8229600" cy="446184"/>
      </dsp:txXfrm>
    </dsp:sp>
    <dsp:sp modelId="{A0C7E20D-1B68-4FE7-B78C-D749BB1FBCEC}">
      <dsp:nvSpPr>
        <dsp:cNvPr id="0" name=""/>
        <dsp:cNvSpPr/>
      </dsp:nvSpPr>
      <dsp:spPr>
        <a:xfrm>
          <a:off x="0" y="2393314"/>
          <a:ext cx="8229600" cy="762447"/>
        </a:xfrm>
        <a:prstGeom prst="round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tint val="50000"/>
                <a:satMod val="300000"/>
              </a:schemeClr>
            </a:gs>
            <a:gs pos="35000">
              <a:schemeClr val="accent5">
                <a:hueOff val="-5676501"/>
                <a:satOff val="22749"/>
                <a:lumOff val="4930"/>
                <a:alphaOff val="0"/>
                <a:tint val="37000"/>
                <a:satMod val="30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повышение экологической культуры учащихся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93314"/>
        <a:ext cx="8229600" cy="762447"/>
      </dsp:txXfrm>
    </dsp:sp>
    <dsp:sp modelId="{3FF73943-DE06-4950-A0E9-5015098B15CE}">
      <dsp:nvSpPr>
        <dsp:cNvPr id="0" name=""/>
        <dsp:cNvSpPr/>
      </dsp:nvSpPr>
      <dsp:spPr>
        <a:xfrm>
          <a:off x="0" y="3160308"/>
          <a:ext cx="8229600" cy="1089140"/>
        </a:xfrm>
        <a:prstGeom prst="round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tint val="50000"/>
                <a:satMod val="300000"/>
              </a:schemeClr>
            </a:gs>
            <a:gs pos="35000">
              <a:schemeClr val="accent5">
                <a:hueOff val="-7095626"/>
                <a:satOff val="28436"/>
                <a:lumOff val="6163"/>
                <a:alphaOff val="0"/>
                <a:tint val="37000"/>
                <a:satMod val="30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привлечение внимания населения поселка к проблемам озеленения и благоустройства территории, сохранения экологической безопасности по месту жительства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60308"/>
        <a:ext cx="8229600" cy="1089140"/>
      </dsp:txXfrm>
    </dsp:sp>
    <dsp:sp modelId="{CEB77FB5-5F6F-479A-AA6F-3ABB823E1D0B}">
      <dsp:nvSpPr>
        <dsp:cNvPr id="0" name=""/>
        <dsp:cNvSpPr/>
      </dsp:nvSpPr>
      <dsp:spPr>
        <a:xfrm>
          <a:off x="0" y="4253995"/>
          <a:ext cx="8229600" cy="762447"/>
        </a:xfrm>
        <a:prstGeom prst="round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tint val="50000"/>
                <a:satMod val="300000"/>
              </a:schemeClr>
            </a:gs>
            <a:gs pos="35000">
              <a:schemeClr val="accent5">
                <a:hueOff val="-8514751"/>
                <a:satOff val="34124"/>
                <a:lumOff val="7395"/>
                <a:alphaOff val="0"/>
                <a:tint val="37000"/>
                <a:satMod val="30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пропаганда экологической культуры учащихся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253995"/>
        <a:ext cx="8229600" cy="762447"/>
      </dsp:txXfrm>
    </dsp:sp>
    <dsp:sp modelId="{984E1429-6C9F-421E-AE33-46926525F270}">
      <dsp:nvSpPr>
        <dsp:cNvPr id="0" name=""/>
        <dsp:cNvSpPr/>
      </dsp:nvSpPr>
      <dsp:spPr>
        <a:xfrm>
          <a:off x="0" y="5020989"/>
          <a:ext cx="8229600" cy="762447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расширение видового разнообразия растений на пришкольном участке для повышения образовательной среды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20989"/>
        <a:ext cx="8229600" cy="762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87603"/>
            <a:ext cx="9144000" cy="1470025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Волонтерский отряд «Миссия доброй воли» </a:t>
            </a: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МБОУ 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ЛК им. 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Анатолия Фёдоровича Дьякова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i="1" u="sng" dirty="0" smtClean="0">
                <a:solidFill>
                  <a:srgbClr val="0070C0"/>
                </a:solidFill>
              </a:rPr>
              <a:t>Экологический проект </a:t>
            </a:r>
            <a:br>
              <a:rPr lang="ru-RU" sz="4900" b="1" i="1" u="sng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284"/>
            <a:ext cx="8429684" cy="2000336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b="1" u="sng" dirty="0" smtClean="0"/>
              <a:t>Цели </a:t>
            </a:r>
            <a:r>
              <a:rPr lang="ru-RU" b="1" u="sng" dirty="0" smtClean="0"/>
              <a:t>проекта</a:t>
            </a: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2071678"/>
          <a:ext cx="8358246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2886" y="642942"/>
          <a:ext cx="8686832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Ожидаемые результаты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66"/>
            <a:ext cx="8229600" cy="1143000"/>
          </a:xfrm>
        </p:spPr>
        <p:txBody>
          <a:bodyPr>
            <a:noAutofit/>
          </a:bodyPr>
          <a:lstStyle/>
          <a:p>
            <a:pPr algn="r" fontAlgn="base"/>
            <a:r>
              <a:rPr lang="ru-RU" i="1" dirty="0" smtClean="0"/>
              <a:t>«Человек может развиваться только в контакте с природой, а не вопреки ей»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В. Бианки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ru-RU" u="sng" dirty="0" smtClean="0"/>
              <a:t>I этап – Подготовительный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000" b="1" dirty="0" smtClean="0"/>
              <a:t>1.  Организация творческих групп, работающих по теме проекта, в которую могут входить все желающие ребята</a:t>
            </a:r>
          </a:p>
          <a:p>
            <a:pPr fontAlgn="base">
              <a:buNone/>
            </a:pPr>
            <a:r>
              <a:rPr lang="ru-RU" sz="2000" b="1" dirty="0" smtClean="0"/>
              <a:t>2. Определение цели и задач проекта</a:t>
            </a:r>
          </a:p>
          <a:p>
            <a:pPr fontAlgn="base">
              <a:buNone/>
            </a:pPr>
            <a:r>
              <a:rPr lang="ru-RU" sz="2000" b="1" dirty="0" smtClean="0"/>
              <a:t>3. Оценка экологической обстановки, сбор и обработка информации, анкетирование, изучение состояния здоровья детей, занятости учащихся, исследования по теме проекта</a:t>
            </a:r>
          </a:p>
          <a:p>
            <a:pPr fontAlgn="base">
              <a:buNone/>
            </a:pPr>
            <a:r>
              <a:rPr lang="ru-RU" sz="2000" b="1" dirty="0" smtClean="0"/>
              <a:t>4. Подготовка территории к благоустройству и озеленению (выкорчевывание погибших деревьев и кустарников,  уборка территории от мусора)</a:t>
            </a:r>
          </a:p>
          <a:p>
            <a:pPr fontAlgn="base">
              <a:buNone/>
            </a:pPr>
            <a:r>
              <a:rPr lang="ru-RU" sz="2000" b="1" dirty="0" smtClean="0"/>
              <a:t>5. Организация конкурса среди учащихся на лучший эскиз цветочной клумбы</a:t>
            </a:r>
          </a:p>
          <a:p>
            <a:pPr fontAlgn="base">
              <a:buNone/>
            </a:pPr>
            <a:r>
              <a:rPr lang="ru-RU" sz="2000" b="1" dirty="0" smtClean="0"/>
              <a:t>6. Составление эскиза ландшафтного дизайна пришкольной территории</a:t>
            </a:r>
          </a:p>
          <a:p>
            <a:pPr fontAlgn="base">
              <a:buNone/>
            </a:pPr>
            <a:r>
              <a:rPr lang="ru-RU" sz="2000" b="1" dirty="0" smtClean="0"/>
              <a:t>7. Организация работы экологического и трудового отрядов</a:t>
            </a:r>
          </a:p>
          <a:p>
            <a:pPr fontAlgn="base">
              <a:buNone/>
            </a:pPr>
            <a:r>
              <a:rPr lang="ru-RU" sz="2000" b="1" dirty="0" smtClean="0"/>
              <a:t>8.  Проведение семинара-практикума «Дизайн и ландшафт»</a:t>
            </a:r>
          </a:p>
          <a:p>
            <a:pPr fontAlgn="base">
              <a:buNone/>
            </a:pPr>
            <a:r>
              <a:rPr lang="ru-RU" sz="2000" b="1" dirty="0" smtClean="0"/>
              <a:t>9.  Подведение итогов I этапа проекта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 этап – Практический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Выращивание рассады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Посев лекарственных растений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Посадка саженцев деревьев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Уход за растениями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Выполнение научно-исследовательских работ на опытных участках с последующим представлением их на различных конкурсах, конференциях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 Приведение в эстетическое состояние спортивных объектов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  Поддержание порядка травяного покрова и клумб территории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8.  Издание лицейской газеты «Казачий вестник» с информацией о результатах деятельности по реализации проекта</a:t>
            </a:r>
            <a:endParaRPr lang="ru-RU" sz="1600" b="1" dirty="0" smtClean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9. Подведение итогов II этапа проекта</a:t>
            </a:r>
            <a:endParaRPr lang="ru-RU" sz="1600" b="1" dirty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III этап – Обобщающий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Анализ полученных результатов и обобщение опыта для научной работы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Издание материалов проектной деятельности и методических разработок учителей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Организация работы с обучающимися по подготовке презентации проекта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Использование собранного материала на уроках и внеклассных мероприятиях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Обобщение опыта работы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Публикация информации о деятельности учащихся по реализации проекта на официальном сайте лицея - в течение года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1600" b="1" dirty="0">
              <a:ea typeface="Times New Roman"/>
              <a:cs typeface="Times New Roman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42914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IV этап – Информационно-просветительский</a:t>
            </a:r>
            <a:endParaRPr kumimoji="0" lang="ru-RU" sz="36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356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Волонтерский отряд «Миссия доброй воли»  МБОУ ЛК им. Анатолия Фёдоровича Дьякова    Экологический проект   </vt:lpstr>
      <vt:lpstr>Слайд 2</vt:lpstr>
      <vt:lpstr>Задачи проекта </vt:lpstr>
      <vt:lpstr>Ожидаемые результаты</vt:lpstr>
      <vt:lpstr>«Человек может развиваться только в контакте с природой, а не вопреки ей»  В. Бианки </vt:lpstr>
      <vt:lpstr>I этап – Подготовительный</vt:lpstr>
      <vt:lpstr>II этап – Практический</vt:lpstr>
      <vt:lpstr>III этап – Обобщающий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Волонтерский отряд «Миссия доброй воли»  МБОУ ЮРЛК и НК имени Анатолия Фёдоровича Дьякова    Экологический проект  «Природа - общий дом» </dc:title>
  <dc:creator>dns</dc:creator>
  <cp:lastModifiedBy>Бжиева</cp:lastModifiedBy>
  <cp:revision>9</cp:revision>
  <dcterms:created xsi:type="dcterms:W3CDTF">2017-01-19T17:06:07Z</dcterms:created>
  <dcterms:modified xsi:type="dcterms:W3CDTF">2023-03-27T09:53:04Z</dcterms:modified>
</cp:coreProperties>
</file>