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 snapToGrid="0">
      <p:cViewPr>
        <p:scale>
          <a:sx n="150" d="100"/>
          <a:sy n="150" d="100"/>
        </p:scale>
        <p:origin x="480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"/>
            <a:ext cx="3360373" cy="296651"/>
          </a:xfrm>
          <a:prstGeom prst="rect">
            <a:avLst/>
          </a:prstGeom>
          <a:solidFill>
            <a:srgbClr val="FFFF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СЦЕНА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02" y="548680"/>
            <a:ext cx="360000" cy="756000"/>
          </a:xfrm>
          <a:prstGeom prst="rect">
            <a:avLst/>
          </a:prstGeom>
          <a:solidFill>
            <a:srgbClr val="FFFF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050" b="1" dirty="0" smtClean="0">
                <a:solidFill>
                  <a:schemeClr val="tx1"/>
                </a:solidFill>
              </a:rPr>
              <a:t>ЗАПАСНЫЙ ВЫХОД</a:t>
            </a:r>
            <a:endParaRPr lang="ru-RU" sz="105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19872" y="6493813"/>
            <a:ext cx="792000" cy="360000"/>
          </a:xfrm>
          <a:prstGeom prst="rect">
            <a:avLst/>
          </a:prstGeom>
          <a:solidFill>
            <a:srgbClr val="FFFF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ВХОД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39952" y="4437112"/>
            <a:ext cx="432000" cy="1080000"/>
          </a:xfrm>
          <a:prstGeom prst="rect">
            <a:avLst/>
          </a:prstGeom>
          <a:solidFill>
            <a:srgbClr val="FFFF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ВХОД</a:t>
            </a:r>
            <a:r>
              <a:rPr lang="ru-RU" sz="14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В МАЛЫЙ ЗАЛ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79712" y="548680"/>
            <a:ext cx="612000" cy="25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915816" y="764704"/>
            <a:ext cx="612000" cy="25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200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71600" y="764704"/>
            <a:ext cx="612000" cy="25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15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9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899592" y="5589240"/>
            <a:ext cx="612000" cy="25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203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>
            <a:stCxn id="29" idx="0"/>
            <a:endCxn id="29" idx="2"/>
          </p:cNvCxnSpPr>
          <p:nvPr/>
        </p:nvCxnSpPr>
        <p:spPr>
          <a:xfrm>
            <a:off x="1205592" y="5589240"/>
            <a:ext cx="0" cy="2520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652120" y="116632"/>
            <a:ext cx="30249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</a:rPr>
              <a:t>ВЫСШИЕ УЧЕБНЫЕ ЗАВЕДЕНИЯ</a:t>
            </a:r>
            <a:endParaRPr lang="ru-RU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60032" y="404664"/>
            <a:ext cx="4032448" cy="633670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180000">
              <a:spcBef>
                <a:spcPts val="800"/>
              </a:spcBef>
            </a:pPr>
            <a:r>
              <a:rPr lang="ru-RU" sz="1100" dirty="0" smtClean="0"/>
              <a:t>ГОУ ВО МО ГГТУ «Профессионально-педагогический колледж»……………………………………………………………………….........1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ГОУ ВО МО «Государственный гуманитарно-технологический университет» (ГГТУ)……………………………………………………………….2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ФГБОУ ВО Академия гражданской защиты МЧС России «МОРО ВО МО» всероссийский студенческий корпус спасателей………………………………………………………………………………3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ГБПОУ МО «Колледж «Подмосковье»…………………………………..4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Филиал ФГБОУ ВО «Российский государственный социальный университет» в Клину (РГСУ)…………………………….5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ФГБОУ ВО «Московская государственная академия физической  культуры» (МГАФК)………………………………………....6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ФГБОУ ВО Тверской ГМУ Минздрава России «Тверская медицинская академия»……………………………………………….………7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ФГБОУ ВО «Тверской государственный технический университет»………………………………………………………………………...8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ФГБОУ ВО «Тверской государственный университет»…………9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ФГБОУ ВО «Московский автомобильно-дорожный технический университет (МАДИ)»…………………………………….10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НИУ «Московский институт электронной техники» (МИЭТ)…………………………………………………………………………….…….11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ФГБУ ВО «Российский государственный аграрный университет – МСХА им. К. А. Тимирязева»…………………..……12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ФГБОУ ВО «Государственный университет «Дубна»…………..13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ОЧУ ВО «Российская международная академия туризма» (РМАТ)…………………………………………………………………………..………14</a:t>
            </a:r>
          </a:p>
          <a:p>
            <a:pPr marL="180000">
              <a:spcBef>
                <a:spcPts val="800"/>
              </a:spcBef>
            </a:pPr>
            <a:r>
              <a:rPr lang="ru-RU" sz="1100" dirty="0" smtClean="0"/>
              <a:t>АНО ВО «Институт информационных технологий, экономики и менеджмента» (ИИТЭМ)……………………………………………….….15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51521" y="2132856"/>
            <a:ext cx="252000" cy="61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7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51521" y="4005064"/>
            <a:ext cx="252000" cy="61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31568" y="4869160"/>
            <a:ext cx="252000" cy="61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1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743936" y="1160816"/>
            <a:ext cx="252000" cy="61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21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959960" y="2780928"/>
            <a:ext cx="252000" cy="61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959960" y="1988840"/>
            <a:ext cx="252000" cy="61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03576" y="1196752"/>
            <a:ext cx="252000" cy="61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200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8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212000" y="548680"/>
            <a:ext cx="360000" cy="756000"/>
          </a:xfrm>
          <a:prstGeom prst="rect">
            <a:avLst/>
          </a:prstGeom>
          <a:solidFill>
            <a:srgbClr val="FFFF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050" b="1" dirty="0" smtClean="0">
                <a:solidFill>
                  <a:schemeClr val="tx1"/>
                </a:solidFill>
              </a:rPr>
              <a:t>ЗАПАСНЫЙ ВЫХОД</a:t>
            </a:r>
            <a:endParaRPr lang="ru-RU" sz="1050" b="1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691680" y="5733256"/>
            <a:ext cx="612000" cy="25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51521" y="3068960"/>
            <a:ext cx="252000" cy="61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6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555776" y="5733256"/>
            <a:ext cx="612000" cy="25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959960" y="3645024"/>
            <a:ext cx="252000" cy="61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15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8501"/>
              </p:ext>
            </p:extLst>
          </p:nvPr>
        </p:nvGraphicFramePr>
        <p:xfrm>
          <a:off x="57150" y="57151"/>
          <a:ext cx="4428000" cy="6744584"/>
        </p:xfrm>
        <a:graphic>
          <a:graphicData uri="http://schemas.openxmlformats.org/drawingml/2006/table">
            <a:tbl>
              <a:tblPr/>
              <a:tblGrid>
                <a:gridCol w="8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56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Площадка «Открытие»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Большой зал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857" marR="37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8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12.00-12.15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u="sng" dirty="0">
                          <a:latin typeface="Times New Roman"/>
                          <a:ea typeface="Calibri"/>
                          <a:cs typeface="Times New Roman"/>
                        </a:rPr>
                        <a:t>Открытие выставки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Приветствие Главы городского округа Клин А.Д. </a:t>
                      </a:r>
                      <a:r>
                        <a:rPr lang="ru-RU" sz="1050" dirty="0" err="1">
                          <a:latin typeface="Times New Roman"/>
                          <a:ea typeface="Calibri"/>
                          <a:cs typeface="Times New Roman"/>
                        </a:rPr>
                        <a:t>Сокольской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Приветственное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слово Депутата Московской областной Думы С.В. </a:t>
                      </a:r>
                      <a:r>
                        <a:rPr lang="ru-RU" sz="1050" dirty="0" err="1">
                          <a:latin typeface="Times New Roman"/>
                          <a:ea typeface="Calibri"/>
                          <a:cs typeface="Times New Roman"/>
                        </a:rPr>
                        <a:t>Сретинского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21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12.00-15.00</a:t>
                      </a:r>
                      <a:endParaRPr lang="ru-RU" sz="1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857" marR="37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u="sng" dirty="0">
                          <a:latin typeface="Times New Roman"/>
                          <a:ea typeface="Calibri"/>
                          <a:cs typeface="Times New Roman"/>
                        </a:rPr>
                        <a:t>Работа демонстрационных стендов учебных заведений: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1. ФГБОУ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«Московский автомобильно-дорожный технический университет (МАДИ)»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2. НИУ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«Московский институт электронной техники» (МИЭТ)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3. ОЧУ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«Российская международная академия туризма» (РМАТ)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4. ФГБОУ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«Московская государственная академия физической культуры» (МГАФК)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5. ФГБОУ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«Государственный университет «Дубна»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6. ГОУ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МО «Государственный гуманитарно-технологический университет» (ГГТУ)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7. ГОУ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МО ГГТУ «Профессионально-педагогический колледж» 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8. ФГБУ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«Российский государственный аграрный университет -МСХА им. К.А. Тимирязева»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9. ФГБОУ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«Тверской государственный технический университет»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10. ФГБОУ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«Тверской государственный университет»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11. Филиал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ФГБОУ ВО «Российский государственный социальный университет» в Клину (РГСУ)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12. АНО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«Институт информационных технологий, экономики и менеджмента» (ИИТЭМ)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13. ГБПОУ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МО «Колледж «Подмосковье»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14. ФГБОУ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Тверской ГМУ Минздрава России «Тверской государственный медицинский университет»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0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15. ФГБОУ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«Академия гражданской защиты МЧС России» и МОРО ВО МО «Всероссийский студенческий корпус спасателей»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932908"/>
              </p:ext>
            </p:extLst>
          </p:nvPr>
        </p:nvGraphicFramePr>
        <p:xfrm>
          <a:off x="4664075" y="50800"/>
          <a:ext cx="4428000" cy="6744585"/>
        </p:xfrm>
        <a:graphic>
          <a:graphicData uri="http://schemas.openxmlformats.org/drawingml/2006/table">
            <a:tbl>
              <a:tblPr/>
              <a:tblGrid>
                <a:gridCol w="8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0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Интерактивная площадка </a:t>
                      </a:r>
                      <a:endParaRPr lang="ru-RU" sz="12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Что вы еще не знаете о нашем </a:t>
                      </a: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вузе?»</a:t>
                      </a:r>
                      <a:r>
                        <a:rPr lang="ru-RU" sz="1200" b="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Малый зал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9380" marR="493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12.15-12.25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3335" algn="l"/>
                        </a:tabLst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u-RU" sz="105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ОЧУ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«Российская международная академия туризма» (РМАТ)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12.30-12.40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3335" algn="l"/>
                        </a:tabLst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u-RU" sz="105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ФГБОУ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«Московская государственная академия физической культуры» (МГАФК)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12.45-12.55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3335" algn="l"/>
                        </a:tabLst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3. ГОУ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МО «Государственный гуманитарно-технологический университет» (ГГТУ)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5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13.00-13.10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3335" algn="l"/>
                        </a:tabLst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4. ФГБУ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«Российский государственный аграрный университет - МСХА им. К.А. Тимирязева»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5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13.15-13.25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3335" algn="l"/>
                        </a:tabLst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5. ФГБОУ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«Тверской государственный технический университет»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5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13.30-13.40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3335" algn="l"/>
                        </a:tabLst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6. Филиал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ФГБОУ ВО «Российский государственный социальный университет» в Клину (РГСУ)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5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13.45-13.55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3335" algn="l"/>
                        </a:tabLst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7.</a:t>
                      </a:r>
                      <a:r>
                        <a:rPr lang="ru-RU" sz="105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НИУ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«Московский институт электронной техники» (МИЭТ)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5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14.00-14.15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1800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3335" algn="l"/>
                        </a:tabLst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8.</a:t>
                      </a:r>
                      <a:r>
                        <a:rPr lang="ru-RU" sz="105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ФГБОУ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Тверской ГМУ Минздрава России «Тверской государственный медицинский университет»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78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14.15-14.30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1800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3335" algn="l"/>
                        </a:tabLst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9.</a:t>
                      </a:r>
                      <a:r>
                        <a:rPr lang="ru-RU" sz="105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ФГБОУ </a:t>
                      </a: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ВО «Тверской государственный университет»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600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Площадка «Приемная комиссия»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Выставочный зал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(По предварительным заявкам!)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9380" marR="493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18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12.15-12.40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«Как поступить на бюджет: план А и план Б (Изменения в правилах приема в 2022году</a:t>
                      </a: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)»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50" dirty="0" smtClean="0">
                          <a:latin typeface="Times New Roman"/>
                          <a:ea typeface="Calibri"/>
                          <a:cs typeface="Times New Roman"/>
                        </a:rPr>
                        <a:t>Ведущий:</a:t>
                      </a:r>
                      <a:r>
                        <a:rPr lang="ru-RU" sz="105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Юсупов Ильнар </a:t>
                      </a:r>
                      <a:r>
                        <a:rPr lang="ru-RU" sz="1050" baseline="0" dirty="0" err="1" smtClean="0">
                          <a:latin typeface="Times New Roman"/>
                          <a:ea typeface="Calibri"/>
                          <a:cs typeface="Times New Roman"/>
                        </a:rPr>
                        <a:t>Ильдарович</a:t>
                      </a:r>
                      <a:r>
                        <a:rPr lang="ru-RU" sz="105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, специалист «Абитуриент- центра» университета «Дубна»</a:t>
                      </a:r>
                      <a:endParaRPr lang="ru-RU" sz="105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18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13.00-13.40</a:t>
                      </a:r>
                      <a:endParaRPr lang="ru-RU" sz="12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65301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629</Words>
  <Application>Microsoft Office PowerPoint</Application>
  <PresentationFormat>Экран (4:3)</PresentationFormat>
  <Paragraphs>89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Молодежное TV - 2</cp:lastModifiedBy>
  <cp:revision>50</cp:revision>
  <cp:lastPrinted>2022-03-16T14:21:35Z</cp:lastPrinted>
  <dcterms:created xsi:type="dcterms:W3CDTF">2022-03-03T11:16:51Z</dcterms:created>
  <dcterms:modified xsi:type="dcterms:W3CDTF">2022-03-16T14:24:40Z</dcterms:modified>
</cp:coreProperties>
</file>