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DD8B-0F1B-44D3-A8A9-CE8A195D8326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4B9F-DF0C-4C9D-B3F7-F3F56886C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35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DD8B-0F1B-44D3-A8A9-CE8A195D8326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84B9F-DF0C-4C9D-B3F7-F3F56886C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81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/>
              <a:t>ОТ СЕРДЦА К СЕРДЦУ</a:t>
            </a:r>
            <a:endParaRPr lang="ru-RU" i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66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16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наши  мастер классы  «Деревянная игрушка»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27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в 2019 МЫ СТАЛИ лауреатом Всероссийской инициативы "Горячее сердце« В НОМИНАЦИИ «АКТИВНАЯ ГРАЖДАНСКАЯ ПОЗИЦИЯ»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20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Общее количество участников мероприятий проекта (за последние 5 лет) - более 1000 человек.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35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Спасибо за внимание!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КРАТКАЯ АНОТАЦИЯ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8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ОСНОВНЫЕ ЦЕЛИ ПРОЕКТА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8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Праздники для детей инвалидов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94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Праздники для детей инвалидов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09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Наши праздники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98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наши  мастер классы для детей инвалидов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наши  мастер классы для детей с аутизмом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наши  мастер классы для глухонемых и слабослышащих детей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790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Произвольный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ОТ СЕРДЦА К СЕРДЦУ</vt:lpstr>
      <vt:lpstr>КРАТКАЯ АНОТАЦИЯ</vt:lpstr>
      <vt:lpstr>ОСНОВНЫЕ ЦЕЛИ ПРОЕКТА</vt:lpstr>
      <vt:lpstr>Праздники для детей инвалидов</vt:lpstr>
      <vt:lpstr>Праздники для детей инвалидов</vt:lpstr>
      <vt:lpstr>Наши праздники </vt:lpstr>
      <vt:lpstr>наши  мастер классы для детей инвалидов</vt:lpstr>
      <vt:lpstr>наши  мастер классы для детей с аутизмом</vt:lpstr>
      <vt:lpstr>наши  мастер классы для глухонемых и слабослышащих детей</vt:lpstr>
      <vt:lpstr>Презентация PowerPoint</vt:lpstr>
      <vt:lpstr>наши  мастер классы  «Деревянная игрушка»</vt:lpstr>
      <vt:lpstr>в 2019 МЫ СТАЛИ лауреатом Всероссийской инициативы "Горячее сердце« В НОМИНАЦИИ «АКТИВНАЯ ГРАЖДАНСКАЯ ПОЗИЦИЯ»</vt:lpstr>
      <vt:lpstr>Общее количество участников мероприятий проекта (за последние 5 лет) - более 1000 человек.</vt:lpstr>
      <vt:lpstr>Спасибо за внимание!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СЕРДЦА К СЕРДЦУ</dc:title>
  <dc:creator>Спец</dc:creator>
  <cp:lastModifiedBy>Спец</cp:lastModifiedBy>
  <cp:revision>1</cp:revision>
  <dcterms:created xsi:type="dcterms:W3CDTF">2020-03-10T17:27:14Z</dcterms:created>
  <dcterms:modified xsi:type="dcterms:W3CDTF">2020-03-10T17:27:14Z</dcterms:modified>
</cp:coreProperties>
</file>