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54" r:id="rId2"/>
    <p:sldId id="480" r:id="rId3"/>
    <p:sldId id="481" r:id="rId4"/>
    <p:sldId id="482" r:id="rId5"/>
    <p:sldId id="378" r:id="rId6"/>
    <p:sldId id="483" r:id="rId7"/>
    <p:sldId id="336" r:id="rId8"/>
    <p:sldId id="461" r:id="rId9"/>
    <p:sldId id="456" r:id="rId10"/>
    <p:sldId id="478" r:id="rId11"/>
    <p:sldId id="479" r:id="rId12"/>
    <p:sldId id="475" r:id="rId13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C5"/>
    <a:srgbClr val="F3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F69F6-6E09-2240-BDA9-08F227C3628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F16DD-ACF9-3A4A-83E5-4DE399FB2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96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75652" y="1308391"/>
            <a:ext cx="4240696" cy="4235512"/>
          </a:xfrm>
          <a:custGeom>
            <a:avLst/>
            <a:gdLst>
              <a:gd name="connsiteX0" fmla="*/ 737707 w 4668644"/>
              <a:gd name="connsiteY0" fmla="*/ 0 h 4662939"/>
              <a:gd name="connsiteX1" fmla="*/ 2334323 w 4668644"/>
              <a:gd name="connsiteY1" fmla="*/ 1596616 h 4662939"/>
              <a:gd name="connsiteX2" fmla="*/ 3930937 w 4668644"/>
              <a:gd name="connsiteY2" fmla="*/ 2 h 4662939"/>
              <a:gd name="connsiteX3" fmla="*/ 4662937 w 4668644"/>
              <a:gd name="connsiteY3" fmla="*/ 732002 h 4662939"/>
              <a:gd name="connsiteX4" fmla="*/ 3066323 w 4668644"/>
              <a:gd name="connsiteY4" fmla="*/ 2328616 h 4662939"/>
              <a:gd name="connsiteX5" fmla="*/ 4668644 w 4668644"/>
              <a:gd name="connsiteY5" fmla="*/ 3930937 h 4662939"/>
              <a:gd name="connsiteX6" fmla="*/ 3936644 w 4668644"/>
              <a:gd name="connsiteY6" fmla="*/ 4662938 h 4662939"/>
              <a:gd name="connsiteX7" fmla="*/ 2334323 w 4668644"/>
              <a:gd name="connsiteY7" fmla="*/ 3060617 h 4662939"/>
              <a:gd name="connsiteX8" fmla="*/ 732000 w 4668644"/>
              <a:gd name="connsiteY8" fmla="*/ 4662939 h 4662939"/>
              <a:gd name="connsiteX9" fmla="*/ 0 w 4668644"/>
              <a:gd name="connsiteY9" fmla="*/ 3930939 h 4662939"/>
              <a:gd name="connsiteX10" fmla="*/ 1602322 w 4668644"/>
              <a:gd name="connsiteY10" fmla="*/ 2328616 h 4662939"/>
              <a:gd name="connsiteX11" fmla="*/ 5707 w 4668644"/>
              <a:gd name="connsiteY11" fmla="*/ 732001 h 466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68644" h="4662939">
                <a:moveTo>
                  <a:pt x="737707" y="0"/>
                </a:moveTo>
                <a:lnTo>
                  <a:pt x="2334323" y="1596616"/>
                </a:lnTo>
                <a:lnTo>
                  <a:pt x="3930937" y="2"/>
                </a:lnTo>
                <a:lnTo>
                  <a:pt x="4662937" y="732002"/>
                </a:lnTo>
                <a:lnTo>
                  <a:pt x="3066323" y="2328616"/>
                </a:lnTo>
                <a:lnTo>
                  <a:pt x="4668644" y="3930937"/>
                </a:lnTo>
                <a:lnTo>
                  <a:pt x="3936644" y="4662938"/>
                </a:lnTo>
                <a:lnTo>
                  <a:pt x="2334323" y="3060617"/>
                </a:lnTo>
                <a:lnTo>
                  <a:pt x="732000" y="4662939"/>
                </a:lnTo>
                <a:lnTo>
                  <a:pt x="0" y="3930939"/>
                </a:lnTo>
                <a:lnTo>
                  <a:pt x="1602322" y="2328616"/>
                </a:lnTo>
                <a:lnTo>
                  <a:pt x="5707" y="732001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90092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2362197" y="607943"/>
            <a:ext cx="2726638" cy="2726634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2362197" y="3510169"/>
            <a:ext cx="2726638" cy="2726634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3818282" y="2059056"/>
            <a:ext cx="2726638" cy="2726634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906112" y="2059056"/>
            <a:ext cx="2726638" cy="2726634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2103431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3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668686" y="1"/>
            <a:ext cx="8231633" cy="5835739"/>
          </a:xfrm>
          <a:custGeom>
            <a:avLst/>
            <a:gdLst>
              <a:gd name="connsiteX0" fmla="*/ 0 w 8231633"/>
              <a:gd name="connsiteY0" fmla="*/ 0 h 5835739"/>
              <a:gd name="connsiteX1" fmla="*/ 4791789 w 8231633"/>
              <a:gd name="connsiteY1" fmla="*/ 0 h 5835739"/>
              <a:gd name="connsiteX2" fmla="*/ 8231633 w 8231633"/>
              <a:gd name="connsiteY2" fmla="*/ 3439845 h 5835739"/>
              <a:gd name="connsiteX3" fmla="*/ 5835739 w 8231633"/>
              <a:gd name="connsiteY3" fmla="*/ 5835739 h 583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1633" h="5835739">
                <a:moveTo>
                  <a:pt x="0" y="0"/>
                </a:moveTo>
                <a:lnTo>
                  <a:pt x="4791789" y="0"/>
                </a:lnTo>
                <a:lnTo>
                  <a:pt x="8231633" y="3439845"/>
                </a:lnTo>
                <a:lnTo>
                  <a:pt x="5835739" y="5835739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8172118" y="0"/>
            <a:ext cx="4019883" cy="4062873"/>
          </a:xfrm>
          <a:custGeom>
            <a:avLst/>
            <a:gdLst>
              <a:gd name="connsiteX0" fmla="*/ 4019882 w 4019883"/>
              <a:gd name="connsiteY0" fmla="*/ 2818042 h 4062873"/>
              <a:gd name="connsiteX1" fmla="*/ 4019882 w 4019883"/>
              <a:gd name="connsiteY1" fmla="*/ 4062873 h 4062873"/>
              <a:gd name="connsiteX2" fmla="*/ 3397466 w 4019883"/>
              <a:gd name="connsiteY2" fmla="*/ 3440458 h 4062873"/>
              <a:gd name="connsiteX3" fmla="*/ 0 w 4019883"/>
              <a:gd name="connsiteY3" fmla="*/ 0 h 4062873"/>
              <a:gd name="connsiteX4" fmla="*/ 4019883 w 4019883"/>
              <a:gd name="connsiteY4" fmla="*/ 0 h 4062873"/>
              <a:gd name="connsiteX5" fmla="*/ 4019883 w 4019883"/>
              <a:gd name="connsiteY5" fmla="*/ 2131129 h 4062873"/>
              <a:gd name="connsiteX6" fmla="*/ 3075506 w 4019883"/>
              <a:gd name="connsiteY6" fmla="*/ 3075506 h 406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9883" h="4062873">
                <a:moveTo>
                  <a:pt x="4019882" y="2818042"/>
                </a:moveTo>
                <a:lnTo>
                  <a:pt x="4019882" y="4062873"/>
                </a:lnTo>
                <a:lnTo>
                  <a:pt x="3397466" y="3440458"/>
                </a:lnTo>
                <a:close/>
                <a:moveTo>
                  <a:pt x="0" y="0"/>
                </a:moveTo>
                <a:lnTo>
                  <a:pt x="4019883" y="0"/>
                </a:lnTo>
                <a:lnTo>
                  <a:pt x="4019883" y="2131129"/>
                </a:lnTo>
                <a:lnTo>
                  <a:pt x="3075506" y="307550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852340" y="3776610"/>
            <a:ext cx="3339661" cy="3081391"/>
          </a:xfrm>
          <a:custGeom>
            <a:avLst/>
            <a:gdLst>
              <a:gd name="connsiteX0" fmla="*/ 2395894 w 3339661"/>
              <a:gd name="connsiteY0" fmla="*/ 0 h 3081391"/>
              <a:gd name="connsiteX1" fmla="*/ 3339661 w 3339661"/>
              <a:gd name="connsiteY1" fmla="*/ 943767 h 3081391"/>
              <a:gd name="connsiteX2" fmla="*/ 3339661 w 3339661"/>
              <a:gd name="connsiteY2" fmla="*/ 3081391 h 3081391"/>
              <a:gd name="connsiteX3" fmla="*/ 685497 w 3339661"/>
              <a:gd name="connsiteY3" fmla="*/ 3081391 h 3081391"/>
              <a:gd name="connsiteX4" fmla="*/ 0 w 3339661"/>
              <a:gd name="connsiteY4" fmla="*/ 2395894 h 308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661" h="3081391">
                <a:moveTo>
                  <a:pt x="2395894" y="0"/>
                </a:moveTo>
                <a:lnTo>
                  <a:pt x="3339661" y="943767"/>
                </a:lnTo>
                <a:lnTo>
                  <a:pt x="3339661" y="3081391"/>
                </a:lnTo>
                <a:lnTo>
                  <a:pt x="685497" y="3081391"/>
                </a:lnTo>
                <a:lnTo>
                  <a:pt x="0" y="2395894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1867274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952500" y="857250"/>
            <a:ext cx="5143500" cy="5143500"/>
          </a:xfrm>
          <a:prstGeom prst="ellipse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198108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41829" y="0"/>
            <a:ext cx="10541937" cy="5270968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1937" h="5270968">
                <a:moveTo>
                  <a:pt x="0" y="0"/>
                </a:moveTo>
                <a:lnTo>
                  <a:pt x="10541937" y="0"/>
                </a:lnTo>
                <a:lnTo>
                  <a:pt x="5270969" y="5270968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256334" y="3429000"/>
            <a:ext cx="6858000" cy="3429000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3429000">
                <a:moveTo>
                  <a:pt x="3429000" y="0"/>
                </a:moveTo>
                <a:lnTo>
                  <a:pt x="685800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66367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2943640" y="-467140"/>
            <a:ext cx="7792280" cy="7792280"/>
          </a:xfrm>
          <a:custGeom>
            <a:avLst/>
            <a:gdLst>
              <a:gd name="connsiteX0" fmla="*/ 2869094 w 5738188"/>
              <a:gd name="connsiteY0" fmla="*/ 717273 h 5738188"/>
              <a:gd name="connsiteX1" fmla="*/ 717273 w 5738188"/>
              <a:gd name="connsiteY1" fmla="*/ 2869094 h 5738188"/>
              <a:gd name="connsiteX2" fmla="*/ 2869094 w 5738188"/>
              <a:gd name="connsiteY2" fmla="*/ 5020915 h 5738188"/>
              <a:gd name="connsiteX3" fmla="*/ 5020915 w 5738188"/>
              <a:gd name="connsiteY3" fmla="*/ 2869094 h 5738188"/>
              <a:gd name="connsiteX4" fmla="*/ 2869094 w 5738188"/>
              <a:gd name="connsiteY4" fmla="*/ 0 h 5738188"/>
              <a:gd name="connsiteX5" fmla="*/ 5738188 w 5738188"/>
              <a:gd name="connsiteY5" fmla="*/ 2869094 h 5738188"/>
              <a:gd name="connsiteX6" fmla="*/ 2869094 w 5738188"/>
              <a:gd name="connsiteY6" fmla="*/ 5738188 h 5738188"/>
              <a:gd name="connsiteX7" fmla="*/ 0 w 5738188"/>
              <a:gd name="connsiteY7" fmla="*/ 2869094 h 57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8188" h="5738188">
                <a:moveTo>
                  <a:pt x="2869094" y="717273"/>
                </a:moveTo>
                <a:lnTo>
                  <a:pt x="717273" y="2869094"/>
                </a:lnTo>
                <a:lnTo>
                  <a:pt x="2869094" y="5020915"/>
                </a:lnTo>
                <a:lnTo>
                  <a:pt x="5020915" y="2869094"/>
                </a:lnTo>
                <a:close/>
                <a:moveTo>
                  <a:pt x="2869094" y="0"/>
                </a:moveTo>
                <a:lnTo>
                  <a:pt x="5738188" y="2869094"/>
                </a:lnTo>
                <a:lnTo>
                  <a:pt x="2869094" y="5738188"/>
                </a:lnTo>
                <a:lnTo>
                  <a:pt x="0" y="2869094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52500" y="899492"/>
            <a:ext cx="5059020" cy="5059016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8776251" y="13251"/>
            <a:ext cx="3415749" cy="6831499"/>
          </a:xfrm>
          <a:custGeom>
            <a:avLst/>
            <a:gdLst>
              <a:gd name="connsiteX0" fmla="*/ 3415749 w 3415749"/>
              <a:gd name="connsiteY0" fmla="*/ 0 h 6831499"/>
              <a:gd name="connsiteX1" fmla="*/ 3415749 w 3415749"/>
              <a:gd name="connsiteY1" fmla="*/ 6831499 h 6831499"/>
              <a:gd name="connsiteX2" fmla="*/ 0 w 3415749"/>
              <a:gd name="connsiteY2" fmla="*/ 3415750 h 683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5749" h="6831499">
                <a:moveTo>
                  <a:pt x="3415749" y="0"/>
                </a:moveTo>
                <a:lnTo>
                  <a:pt x="3415749" y="6831499"/>
                </a:lnTo>
                <a:lnTo>
                  <a:pt x="0" y="34157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/>
          </p:nvPr>
        </p:nvSpPr>
        <p:spPr>
          <a:xfrm>
            <a:off x="5285572" y="-2011680"/>
            <a:ext cx="7154863" cy="11276965"/>
          </a:xfrm>
          <a:custGeom>
            <a:avLst/>
            <a:gdLst>
              <a:gd name="connsiteX0" fmla="*/ 0 w 5971540"/>
              <a:gd name="connsiteY0" fmla="*/ 0 h 4617085"/>
              <a:gd name="connsiteX1" fmla="*/ 2308543 w 5971540"/>
              <a:gd name="connsiteY1" fmla="*/ 0 h 4617085"/>
              <a:gd name="connsiteX2" fmla="*/ 2308543 w 5971540"/>
              <a:gd name="connsiteY2" fmla="*/ 2308543 h 4617085"/>
              <a:gd name="connsiteX3" fmla="*/ 5971540 w 5971540"/>
              <a:gd name="connsiteY3" fmla="*/ 2308543 h 4617085"/>
              <a:gd name="connsiteX4" fmla="*/ 5971540 w 5971540"/>
              <a:gd name="connsiteY4" fmla="*/ 4617085 h 4617085"/>
              <a:gd name="connsiteX5" fmla="*/ 0 w 5971540"/>
              <a:gd name="connsiteY5" fmla="*/ 4617085 h 4617085"/>
              <a:gd name="connsiteX6" fmla="*/ 0 w 5971540"/>
              <a:gd name="connsiteY6" fmla="*/ 0 h 4617085"/>
              <a:gd name="connsiteX0" fmla="*/ 0 w 6002020"/>
              <a:gd name="connsiteY0" fmla="*/ 0 h 7207885"/>
              <a:gd name="connsiteX1" fmla="*/ 2339023 w 6002020"/>
              <a:gd name="connsiteY1" fmla="*/ 2590800 h 7207885"/>
              <a:gd name="connsiteX2" fmla="*/ 2339023 w 6002020"/>
              <a:gd name="connsiteY2" fmla="*/ 4899343 h 7207885"/>
              <a:gd name="connsiteX3" fmla="*/ 6002020 w 6002020"/>
              <a:gd name="connsiteY3" fmla="*/ 4899343 h 7207885"/>
              <a:gd name="connsiteX4" fmla="*/ 6002020 w 6002020"/>
              <a:gd name="connsiteY4" fmla="*/ 7207885 h 7207885"/>
              <a:gd name="connsiteX5" fmla="*/ 30480 w 6002020"/>
              <a:gd name="connsiteY5" fmla="*/ 7207885 h 7207885"/>
              <a:gd name="connsiteX6" fmla="*/ 0 w 6002020"/>
              <a:gd name="connsiteY6" fmla="*/ 0 h 7207885"/>
              <a:gd name="connsiteX0" fmla="*/ 0 w 6002020"/>
              <a:gd name="connsiteY0" fmla="*/ 45720 h 7253605"/>
              <a:gd name="connsiteX1" fmla="*/ 2308543 w 6002020"/>
              <a:gd name="connsiteY1" fmla="*/ 0 h 7253605"/>
              <a:gd name="connsiteX2" fmla="*/ 2339023 w 6002020"/>
              <a:gd name="connsiteY2" fmla="*/ 4945063 h 7253605"/>
              <a:gd name="connsiteX3" fmla="*/ 6002020 w 6002020"/>
              <a:gd name="connsiteY3" fmla="*/ 4945063 h 7253605"/>
              <a:gd name="connsiteX4" fmla="*/ 6002020 w 6002020"/>
              <a:gd name="connsiteY4" fmla="*/ 7253605 h 7253605"/>
              <a:gd name="connsiteX5" fmla="*/ 30480 w 6002020"/>
              <a:gd name="connsiteY5" fmla="*/ 7253605 h 7253605"/>
              <a:gd name="connsiteX6" fmla="*/ 0 w 6002020"/>
              <a:gd name="connsiteY6" fmla="*/ 45720 h 7253605"/>
              <a:gd name="connsiteX0" fmla="*/ 0 w 7739380"/>
              <a:gd name="connsiteY0" fmla="*/ 45720 h 7253605"/>
              <a:gd name="connsiteX1" fmla="*/ 2308543 w 7739380"/>
              <a:gd name="connsiteY1" fmla="*/ 0 h 7253605"/>
              <a:gd name="connsiteX2" fmla="*/ 2339023 w 7739380"/>
              <a:gd name="connsiteY2" fmla="*/ 4945063 h 7253605"/>
              <a:gd name="connsiteX3" fmla="*/ 7739380 w 7739380"/>
              <a:gd name="connsiteY3" fmla="*/ 4884103 h 7253605"/>
              <a:gd name="connsiteX4" fmla="*/ 6002020 w 7739380"/>
              <a:gd name="connsiteY4" fmla="*/ 7253605 h 7253605"/>
              <a:gd name="connsiteX5" fmla="*/ 30480 w 7739380"/>
              <a:gd name="connsiteY5" fmla="*/ 7253605 h 7253605"/>
              <a:gd name="connsiteX6" fmla="*/ 0 w 7739380"/>
              <a:gd name="connsiteY6" fmla="*/ 45720 h 7253605"/>
              <a:gd name="connsiteX0" fmla="*/ 0 w 7830820"/>
              <a:gd name="connsiteY0" fmla="*/ 45720 h 7253605"/>
              <a:gd name="connsiteX1" fmla="*/ 2308543 w 7830820"/>
              <a:gd name="connsiteY1" fmla="*/ 0 h 7253605"/>
              <a:gd name="connsiteX2" fmla="*/ 2339023 w 7830820"/>
              <a:gd name="connsiteY2" fmla="*/ 4945063 h 7253605"/>
              <a:gd name="connsiteX3" fmla="*/ 7739380 w 7830820"/>
              <a:gd name="connsiteY3" fmla="*/ 4884103 h 7253605"/>
              <a:gd name="connsiteX4" fmla="*/ 7830820 w 7830820"/>
              <a:gd name="connsiteY4" fmla="*/ 7223125 h 7253605"/>
              <a:gd name="connsiteX5" fmla="*/ 30480 w 7830820"/>
              <a:gd name="connsiteY5" fmla="*/ 7253605 h 7253605"/>
              <a:gd name="connsiteX6" fmla="*/ 0 w 7830820"/>
              <a:gd name="connsiteY6" fmla="*/ 45720 h 7253605"/>
              <a:gd name="connsiteX0" fmla="*/ 0 w 7846060"/>
              <a:gd name="connsiteY0" fmla="*/ 60960 h 7253605"/>
              <a:gd name="connsiteX1" fmla="*/ 2323783 w 7846060"/>
              <a:gd name="connsiteY1" fmla="*/ 0 h 7253605"/>
              <a:gd name="connsiteX2" fmla="*/ 2354263 w 7846060"/>
              <a:gd name="connsiteY2" fmla="*/ 4945063 h 7253605"/>
              <a:gd name="connsiteX3" fmla="*/ 7754620 w 7846060"/>
              <a:gd name="connsiteY3" fmla="*/ 4884103 h 7253605"/>
              <a:gd name="connsiteX4" fmla="*/ 7846060 w 7846060"/>
              <a:gd name="connsiteY4" fmla="*/ 7223125 h 7253605"/>
              <a:gd name="connsiteX5" fmla="*/ 45720 w 7846060"/>
              <a:gd name="connsiteY5" fmla="*/ 7253605 h 7253605"/>
              <a:gd name="connsiteX6" fmla="*/ 0 w 7846060"/>
              <a:gd name="connsiteY6" fmla="*/ 60960 h 7253605"/>
              <a:gd name="connsiteX0" fmla="*/ 0 w 7846060"/>
              <a:gd name="connsiteY0" fmla="*/ 579120 h 7771765"/>
              <a:gd name="connsiteX1" fmla="*/ 6408103 w 7846060"/>
              <a:gd name="connsiteY1" fmla="*/ 0 h 7771765"/>
              <a:gd name="connsiteX2" fmla="*/ 2354263 w 7846060"/>
              <a:gd name="connsiteY2" fmla="*/ 5463223 h 7771765"/>
              <a:gd name="connsiteX3" fmla="*/ 7754620 w 7846060"/>
              <a:gd name="connsiteY3" fmla="*/ 5402263 h 7771765"/>
              <a:gd name="connsiteX4" fmla="*/ 7846060 w 7846060"/>
              <a:gd name="connsiteY4" fmla="*/ 7741285 h 7771765"/>
              <a:gd name="connsiteX5" fmla="*/ 45720 w 7846060"/>
              <a:gd name="connsiteY5" fmla="*/ 7771765 h 7771765"/>
              <a:gd name="connsiteX6" fmla="*/ 0 w 7846060"/>
              <a:gd name="connsiteY6" fmla="*/ 579120 h 7771765"/>
              <a:gd name="connsiteX0" fmla="*/ 0 w 7846060"/>
              <a:gd name="connsiteY0" fmla="*/ 579120 h 7771765"/>
              <a:gd name="connsiteX1" fmla="*/ 6408103 w 7846060"/>
              <a:gd name="connsiteY1" fmla="*/ 0 h 7771765"/>
              <a:gd name="connsiteX2" fmla="*/ 1653223 w 7846060"/>
              <a:gd name="connsiteY2" fmla="*/ 4152583 h 7771765"/>
              <a:gd name="connsiteX3" fmla="*/ 7754620 w 7846060"/>
              <a:gd name="connsiteY3" fmla="*/ 5402263 h 7771765"/>
              <a:gd name="connsiteX4" fmla="*/ 7846060 w 7846060"/>
              <a:gd name="connsiteY4" fmla="*/ 7741285 h 7771765"/>
              <a:gd name="connsiteX5" fmla="*/ 45720 w 7846060"/>
              <a:gd name="connsiteY5" fmla="*/ 7771765 h 7771765"/>
              <a:gd name="connsiteX6" fmla="*/ 0 w 7846060"/>
              <a:gd name="connsiteY6" fmla="*/ 579120 h 7771765"/>
              <a:gd name="connsiteX0" fmla="*/ 0 w 7846060"/>
              <a:gd name="connsiteY0" fmla="*/ 960120 h 8152765"/>
              <a:gd name="connsiteX1" fmla="*/ 6316663 w 7846060"/>
              <a:gd name="connsiteY1" fmla="*/ 0 h 8152765"/>
              <a:gd name="connsiteX2" fmla="*/ 1653223 w 7846060"/>
              <a:gd name="connsiteY2" fmla="*/ 4533583 h 8152765"/>
              <a:gd name="connsiteX3" fmla="*/ 7754620 w 7846060"/>
              <a:gd name="connsiteY3" fmla="*/ 5783263 h 8152765"/>
              <a:gd name="connsiteX4" fmla="*/ 7846060 w 7846060"/>
              <a:gd name="connsiteY4" fmla="*/ 8122285 h 8152765"/>
              <a:gd name="connsiteX5" fmla="*/ 45720 w 7846060"/>
              <a:gd name="connsiteY5" fmla="*/ 8152765 h 8152765"/>
              <a:gd name="connsiteX6" fmla="*/ 0 w 7846060"/>
              <a:gd name="connsiteY6" fmla="*/ 960120 h 8152765"/>
              <a:gd name="connsiteX0" fmla="*/ 60960 w 7800340"/>
              <a:gd name="connsiteY0" fmla="*/ 4038600 h 8152765"/>
              <a:gd name="connsiteX1" fmla="*/ 6270943 w 7800340"/>
              <a:gd name="connsiteY1" fmla="*/ 0 h 8152765"/>
              <a:gd name="connsiteX2" fmla="*/ 1607503 w 7800340"/>
              <a:gd name="connsiteY2" fmla="*/ 4533583 h 8152765"/>
              <a:gd name="connsiteX3" fmla="*/ 7708900 w 7800340"/>
              <a:gd name="connsiteY3" fmla="*/ 5783263 h 8152765"/>
              <a:gd name="connsiteX4" fmla="*/ 7800340 w 7800340"/>
              <a:gd name="connsiteY4" fmla="*/ 8122285 h 8152765"/>
              <a:gd name="connsiteX5" fmla="*/ 0 w 7800340"/>
              <a:gd name="connsiteY5" fmla="*/ 8152765 h 8152765"/>
              <a:gd name="connsiteX6" fmla="*/ 60960 w 7800340"/>
              <a:gd name="connsiteY6" fmla="*/ 4038600 h 8152765"/>
              <a:gd name="connsiteX0" fmla="*/ 5166360 w 7800340"/>
              <a:gd name="connsiteY0" fmla="*/ 0 h 9189085"/>
              <a:gd name="connsiteX1" fmla="*/ 6270943 w 7800340"/>
              <a:gd name="connsiteY1" fmla="*/ 1036320 h 9189085"/>
              <a:gd name="connsiteX2" fmla="*/ 1607503 w 7800340"/>
              <a:gd name="connsiteY2" fmla="*/ 5569903 h 9189085"/>
              <a:gd name="connsiteX3" fmla="*/ 7708900 w 7800340"/>
              <a:gd name="connsiteY3" fmla="*/ 6819583 h 9189085"/>
              <a:gd name="connsiteX4" fmla="*/ 7800340 w 7800340"/>
              <a:gd name="connsiteY4" fmla="*/ 9158605 h 9189085"/>
              <a:gd name="connsiteX5" fmla="*/ 0 w 7800340"/>
              <a:gd name="connsiteY5" fmla="*/ 9189085 h 9189085"/>
              <a:gd name="connsiteX6" fmla="*/ 5166360 w 7800340"/>
              <a:gd name="connsiteY6" fmla="*/ 0 h 9189085"/>
              <a:gd name="connsiteX0" fmla="*/ 6385560 w 9019540"/>
              <a:gd name="connsiteY0" fmla="*/ 0 h 9158605"/>
              <a:gd name="connsiteX1" fmla="*/ 7490143 w 9019540"/>
              <a:gd name="connsiteY1" fmla="*/ 1036320 h 9158605"/>
              <a:gd name="connsiteX2" fmla="*/ 2826703 w 9019540"/>
              <a:gd name="connsiteY2" fmla="*/ 5569903 h 9158605"/>
              <a:gd name="connsiteX3" fmla="*/ 8928100 w 9019540"/>
              <a:gd name="connsiteY3" fmla="*/ 6819583 h 9158605"/>
              <a:gd name="connsiteX4" fmla="*/ 9019540 w 9019540"/>
              <a:gd name="connsiteY4" fmla="*/ 9158605 h 9158605"/>
              <a:gd name="connsiteX5" fmla="*/ 0 w 9019540"/>
              <a:gd name="connsiteY5" fmla="*/ 5988685 h 9158605"/>
              <a:gd name="connsiteX6" fmla="*/ 6385560 w 9019540"/>
              <a:gd name="connsiteY6" fmla="*/ 0 h 9158605"/>
              <a:gd name="connsiteX0" fmla="*/ 6385560 w 8928100"/>
              <a:gd name="connsiteY0" fmla="*/ 0 h 10636885"/>
              <a:gd name="connsiteX1" fmla="*/ 7490143 w 8928100"/>
              <a:gd name="connsiteY1" fmla="*/ 1036320 h 10636885"/>
              <a:gd name="connsiteX2" fmla="*/ 2826703 w 8928100"/>
              <a:gd name="connsiteY2" fmla="*/ 5569903 h 10636885"/>
              <a:gd name="connsiteX3" fmla="*/ 8928100 w 8928100"/>
              <a:gd name="connsiteY3" fmla="*/ 6819583 h 10636885"/>
              <a:gd name="connsiteX4" fmla="*/ 7145020 w 8928100"/>
              <a:gd name="connsiteY4" fmla="*/ 10636885 h 10636885"/>
              <a:gd name="connsiteX5" fmla="*/ 0 w 8928100"/>
              <a:gd name="connsiteY5" fmla="*/ 5988685 h 10636885"/>
              <a:gd name="connsiteX6" fmla="*/ 6385560 w 8928100"/>
              <a:gd name="connsiteY6" fmla="*/ 0 h 10636885"/>
              <a:gd name="connsiteX0" fmla="*/ 6385560 w 7490143"/>
              <a:gd name="connsiteY0" fmla="*/ 0 h 10636885"/>
              <a:gd name="connsiteX1" fmla="*/ 7490143 w 7490143"/>
              <a:gd name="connsiteY1" fmla="*/ 1036320 h 10636885"/>
              <a:gd name="connsiteX2" fmla="*/ 2826703 w 7490143"/>
              <a:gd name="connsiteY2" fmla="*/ 5569903 h 10636885"/>
              <a:gd name="connsiteX3" fmla="*/ 7205980 w 7490143"/>
              <a:gd name="connsiteY3" fmla="*/ 9684703 h 10636885"/>
              <a:gd name="connsiteX4" fmla="*/ 7145020 w 7490143"/>
              <a:gd name="connsiteY4" fmla="*/ 10636885 h 10636885"/>
              <a:gd name="connsiteX5" fmla="*/ 0 w 7490143"/>
              <a:gd name="connsiteY5" fmla="*/ 5988685 h 10636885"/>
              <a:gd name="connsiteX6" fmla="*/ 6385560 w 7490143"/>
              <a:gd name="connsiteY6" fmla="*/ 0 h 10636885"/>
              <a:gd name="connsiteX0" fmla="*/ 6385560 w 7490143"/>
              <a:gd name="connsiteY0" fmla="*/ 0 h 11094085"/>
              <a:gd name="connsiteX1" fmla="*/ 7490143 w 7490143"/>
              <a:gd name="connsiteY1" fmla="*/ 1036320 h 11094085"/>
              <a:gd name="connsiteX2" fmla="*/ 2826703 w 7490143"/>
              <a:gd name="connsiteY2" fmla="*/ 5569903 h 11094085"/>
              <a:gd name="connsiteX3" fmla="*/ 7205980 w 7490143"/>
              <a:gd name="connsiteY3" fmla="*/ 9684703 h 11094085"/>
              <a:gd name="connsiteX4" fmla="*/ 5864860 w 7490143"/>
              <a:gd name="connsiteY4" fmla="*/ 11094085 h 11094085"/>
              <a:gd name="connsiteX5" fmla="*/ 0 w 7490143"/>
              <a:gd name="connsiteY5" fmla="*/ 5988685 h 11094085"/>
              <a:gd name="connsiteX6" fmla="*/ 6385560 w 7490143"/>
              <a:gd name="connsiteY6" fmla="*/ 0 h 11094085"/>
              <a:gd name="connsiteX0" fmla="*/ 6050280 w 7154863"/>
              <a:gd name="connsiteY0" fmla="*/ 0 h 11094085"/>
              <a:gd name="connsiteX1" fmla="*/ 7154863 w 7154863"/>
              <a:gd name="connsiteY1" fmla="*/ 1036320 h 11094085"/>
              <a:gd name="connsiteX2" fmla="*/ 2491423 w 7154863"/>
              <a:gd name="connsiteY2" fmla="*/ 5569903 h 11094085"/>
              <a:gd name="connsiteX3" fmla="*/ 6870700 w 7154863"/>
              <a:gd name="connsiteY3" fmla="*/ 9684703 h 11094085"/>
              <a:gd name="connsiteX4" fmla="*/ 5529580 w 7154863"/>
              <a:gd name="connsiteY4" fmla="*/ 11094085 h 11094085"/>
              <a:gd name="connsiteX5" fmla="*/ 0 w 7154863"/>
              <a:gd name="connsiteY5" fmla="*/ 5699125 h 11094085"/>
              <a:gd name="connsiteX6" fmla="*/ 6050280 w 7154863"/>
              <a:gd name="connsiteY6" fmla="*/ 0 h 11094085"/>
              <a:gd name="connsiteX0" fmla="*/ 6050280 w 7205980"/>
              <a:gd name="connsiteY0" fmla="*/ 0 h 11094085"/>
              <a:gd name="connsiteX1" fmla="*/ 7154863 w 7205980"/>
              <a:gd name="connsiteY1" fmla="*/ 1036320 h 11094085"/>
              <a:gd name="connsiteX2" fmla="*/ 2491423 w 7205980"/>
              <a:gd name="connsiteY2" fmla="*/ 5569903 h 11094085"/>
              <a:gd name="connsiteX3" fmla="*/ 7205980 w 7205980"/>
              <a:gd name="connsiteY3" fmla="*/ 10080943 h 11094085"/>
              <a:gd name="connsiteX4" fmla="*/ 5529580 w 7205980"/>
              <a:gd name="connsiteY4" fmla="*/ 11094085 h 11094085"/>
              <a:gd name="connsiteX5" fmla="*/ 0 w 7205980"/>
              <a:gd name="connsiteY5" fmla="*/ 5699125 h 11094085"/>
              <a:gd name="connsiteX6" fmla="*/ 6050280 w 7205980"/>
              <a:gd name="connsiteY6" fmla="*/ 0 h 11094085"/>
              <a:gd name="connsiteX0" fmla="*/ 6050280 w 7205980"/>
              <a:gd name="connsiteY0" fmla="*/ 0 h 11276965"/>
              <a:gd name="connsiteX1" fmla="*/ 7154863 w 7205980"/>
              <a:gd name="connsiteY1" fmla="*/ 1036320 h 11276965"/>
              <a:gd name="connsiteX2" fmla="*/ 2491423 w 7205980"/>
              <a:gd name="connsiteY2" fmla="*/ 5569903 h 11276965"/>
              <a:gd name="connsiteX3" fmla="*/ 7205980 w 7205980"/>
              <a:gd name="connsiteY3" fmla="*/ 10080943 h 11276965"/>
              <a:gd name="connsiteX4" fmla="*/ 5773420 w 7205980"/>
              <a:gd name="connsiteY4" fmla="*/ 11276965 h 11276965"/>
              <a:gd name="connsiteX5" fmla="*/ 0 w 7205980"/>
              <a:gd name="connsiteY5" fmla="*/ 5699125 h 11276965"/>
              <a:gd name="connsiteX6" fmla="*/ 6050280 w 7205980"/>
              <a:gd name="connsiteY6" fmla="*/ 0 h 11276965"/>
              <a:gd name="connsiteX0" fmla="*/ 6050280 w 7154863"/>
              <a:gd name="connsiteY0" fmla="*/ 0 h 11276965"/>
              <a:gd name="connsiteX1" fmla="*/ 7154863 w 7154863"/>
              <a:gd name="connsiteY1" fmla="*/ 1036320 h 11276965"/>
              <a:gd name="connsiteX2" fmla="*/ 2491423 w 7154863"/>
              <a:gd name="connsiteY2" fmla="*/ 5569903 h 11276965"/>
              <a:gd name="connsiteX3" fmla="*/ 7023100 w 7154863"/>
              <a:gd name="connsiteY3" fmla="*/ 10126663 h 11276965"/>
              <a:gd name="connsiteX4" fmla="*/ 5773420 w 7154863"/>
              <a:gd name="connsiteY4" fmla="*/ 11276965 h 11276965"/>
              <a:gd name="connsiteX5" fmla="*/ 0 w 7154863"/>
              <a:gd name="connsiteY5" fmla="*/ 5699125 h 11276965"/>
              <a:gd name="connsiteX6" fmla="*/ 6050280 w 7154863"/>
              <a:gd name="connsiteY6" fmla="*/ 0 h 11276965"/>
              <a:gd name="connsiteX0" fmla="*/ 6050280 w 7154863"/>
              <a:gd name="connsiteY0" fmla="*/ 0 h 11276965"/>
              <a:gd name="connsiteX1" fmla="*/ 7154863 w 7154863"/>
              <a:gd name="connsiteY1" fmla="*/ 1036320 h 11276965"/>
              <a:gd name="connsiteX2" fmla="*/ 2491423 w 7154863"/>
              <a:gd name="connsiteY2" fmla="*/ 5569903 h 11276965"/>
              <a:gd name="connsiteX3" fmla="*/ 7053580 w 7154863"/>
              <a:gd name="connsiteY3" fmla="*/ 10096183 h 11276965"/>
              <a:gd name="connsiteX4" fmla="*/ 5773420 w 7154863"/>
              <a:gd name="connsiteY4" fmla="*/ 11276965 h 11276965"/>
              <a:gd name="connsiteX5" fmla="*/ 0 w 7154863"/>
              <a:gd name="connsiteY5" fmla="*/ 5699125 h 11276965"/>
              <a:gd name="connsiteX6" fmla="*/ 6050280 w 7154863"/>
              <a:gd name="connsiteY6" fmla="*/ 0 h 1127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4863" h="11276965">
                <a:moveTo>
                  <a:pt x="6050280" y="0"/>
                </a:moveTo>
                <a:lnTo>
                  <a:pt x="7154863" y="1036320"/>
                </a:lnTo>
                <a:lnTo>
                  <a:pt x="2491423" y="5569903"/>
                </a:lnTo>
                <a:lnTo>
                  <a:pt x="7053580" y="10096183"/>
                </a:lnTo>
                <a:lnTo>
                  <a:pt x="5773420" y="11276965"/>
                </a:lnTo>
                <a:lnTo>
                  <a:pt x="0" y="5699125"/>
                </a:lnTo>
                <a:lnTo>
                  <a:pt x="605028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37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431612"/>
            <a:ext cx="7088215" cy="5426388"/>
          </a:xfrm>
          <a:custGeom>
            <a:avLst/>
            <a:gdLst>
              <a:gd name="connsiteX0" fmla="*/ 5417120 w 7088215"/>
              <a:gd name="connsiteY0" fmla="*/ 0 h 5426388"/>
              <a:gd name="connsiteX1" fmla="*/ 7088215 w 7088215"/>
              <a:gd name="connsiteY1" fmla="*/ 1671095 h 5426388"/>
              <a:gd name="connsiteX2" fmla="*/ 3332921 w 7088215"/>
              <a:gd name="connsiteY2" fmla="*/ 5426388 h 5426388"/>
              <a:gd name="connsiteX3" fmla="*/ 0 w 7088215"/>
              <a:gd name="connsiteY3" fmla="*/ 5426388 h 5426388"/>
              <a:gd name="connsiteX4" fmla="*/ 0 w 7088215"/>
              <a:gd name="connsiteY4" fmla="*/ 5417119 h 542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8215" h="5426388">
                <a:moveTo>
                  <a:pt x="5417120" y="0"/>
                </a:moveTo>
                <a:lnTo>
                  <a:pt x="7088215" y="1671095"/>
                </a:lnTo>
                <a:lnTo>
                  <a:pt x="3332921" y="5426388"/>
                </a:lnTo>
                <a:lnTo>
                  <a:pt x="0" y="5426388"/>
                </a:lnTo>
                <a:lnTo>
                  <a:pt x="0" y="5417119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2" y="1"/>
            <a:ext cx="6095999" cy="5857461"/>
          </a:xfrm>
          <a:custGeom>
            <a:avLst/>
            <a:gdLst>
              <a:gd name="connsiteX0" fmla="*/ 4186365 w 6095999"/>
              <a:gd name="connsiteY0" fmla="*/ 0 h 5857461"/>
              <a:gd name="connsiteX1" fmla="*/ 6095999 w 6095999"/>
              <a:gd name="connsiteY1" fmla="*/ 0 h 5857461"/>
              <a:gd name="connsiteX2" fmla="*/ 6095999 w 6095999"/>
              <a:gd name="connsiteY2" fmla="*/ 1432556 h 5857461"/>
              <a:gd name="connsiteX3" fmla="*/ 1671095 w 6095999"/>
              <a:gd name="connsiteY3" fmla="*/ 5857461 h 5857461"/>
              <a:gd name="connsiteX4" fmla="*/ 0 w 6095999"/>
              <a:gd name="connsiteY4" fmla="*/ 4186366 h 585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999" h="5857461">
                <a:moveTo>
                  <a:pt x="4186365" y="0"/>
                </a:moveTo>
                <a:lnTo>
                  <a:pt x="6095999" y="0"/>
                </a:lnTo>
                <a:lnTo>
                  <a:pt x="6095999" y="1432556"/>
                </a:lnTo>
                <a:lnTo>
                  <a:pt x="1671095" y="5857461"/>
                </a:lnTo>
                <a:lnTo>
                  <a:pt x="0" y="418636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61378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3" y="231529"/>
            <a:ext cx="797673" cy="52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7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9" r:id="rId2"/>
    <p:sldLayoutId id="2147483654" r:id="rId3"/>
    <p:sldLayoutId id="2147483658" r:id="rId4"/>
    <p:sldLayoutId id="2147483660" r:id="rId5"/>
    <p:sldLayoutId id="2147483664" r:id="rId6"/>
    <p:sldLayoutId id="2147483724" r:id="rId7"/>
    <p:sldLayoutId id="2147483675" r:id="rId8"/>
    <p:sldLayoutId id="2147483676" r:id="rId9"/>
    <p:sldLayoutId id="2147483684" r:id="rId10"/>
    <p:sldLayoutId id="2147483689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7" pos="7080" userDrawn="1">
          <p15:clr>
            <a:srgbClr val="F26B43"/>
          </p15:clr>
        </p15:guide>
        <p15:guide id="8" pos="6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315" b="100000" l="10000" r="100000">
                        <a14:backgroundMark x1="57708" y1="85370" x2="57708" y2="85370"/>
                        <a14:backgroundMark x1="57344" y1="98333" x2="57344" y2="98333"/>
                        <a14:backgroundMark x1="99271" y1="87593" x2="99271" y2="8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29"/>
          <p:cNvSpPr txBox="1">
            <a:spLocks/>
          </p:cNvSpPr>
          <p:nvPr/>
        </p:nvSpPr>
        <p:spPr>
          <a:xfrm>
            <a:off x="1077382" y="2396068"/>
            <a:ext cx="8362951" cy="651934"/>
          </a:xfrm>
          <a:prstGeom prst="rect">
            <a:avLst/>
          </a:prstGeom>
          <a:solidFill>
            <a:srgbClr val="006BC5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Gilroy Black" panose="00000A00000000000000" pitchFamily="2" charset="-52"/>
              </a:rPr>
              <a:t>ПРЕЗЕНТАЦИЯ ДЕЯТЕЛЬНОСТИ </a:t>
            </a:r>
            <a:br>
              <a:rPr lang="ru-RU" dirty="0">
                <a:solidFill>
                  <a:schemeClr val="bg1"/>
                </a:solidFill>
                <a:latin typeface="Gilroy Black" panose="00000A00000000000000" pitchFamily="2" charset="-52"/>
              </a:rPr>
            </a:br>
            <a:endParaRPr lang="ru-RU" dirty="0">
              <a:solidFill>
                <a:schemeClr val="bg1"/>
              </a:solidFill>
              <a:latin typeface="Gilroy Black" panose="00000A00000000000000" pitchFamily="2" charset="-52"/>
            </a:endParaRPr>
          </a:p>
        </p:txBody>
      </p:sp>
      <p:sp>
        <p:nvSpPr>
          <p:cNvPr id="12" name="Заголовок 29"/>
          <p:cNvSpPr txBox="1">
            <a:spLocks/>
          </p:cNvSpPr>
          <p:nvPr/>
        </p:nvSpPr>
        <p:spPr>
          <a:xfrm>
            <a:off x="146049" y="3133562"/>
            <a:ext cx="10589643" cy="635000"/>
          </a:xfrm>
          <a:prstGeom prst="rect">
            <a:avLst/>
          </a:prstGeom>
          <a:solidFill>
            <a:srgbClr val="006BC5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Gilroy Black" panose="00000A00000000000000" pitchFamily="2" charset="-52"/>
              </a:rPr>
              <a:t>МОЛОДОЙ ГВАРДИИ ЕДИНОЙ РОССИИ</a:t>
            </a:r>
          </a:p>
        </p:txBody>
      </p:sp>
      <p:sp>
        <p:nvSpPr>
          <p:cNvPr id="8" name="Заголовок 29"/>
          <p:cNvSpPr txBox="1">
            <a:spLocks/>
          </p:cNvSpPr>
          <p:nvPr/>
        </p:nvSpPr>
        <p:spPr>
          <a:xfrm>
            <a:off x="433875" y="3854122"/>
            <a:ext cx="8456084" cy="575733"/>
          </a:xfrm>
          <a:prstGeom prst="rect">
            <a:avLst/>
          </a:prstGeom>
          <a:solidFill>
            <a:srgbClr val="006BC5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Gilroy Black" panose="00000A00000000000000" pitchFamily="2" charset="-52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09" y="233398"/>
            <a:ext cx="1003982" cy="6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4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2" y="5967642"/>
            <a:ext cx="1003982" cy="663638"/>
          </a:xfrm>
          <a:prstGeom prst="rect">
            <a:avLst/>
          </a:prstGeom>
        </p:spPr>
      </p:pic>
      <p:sp>
        <p:nvSpPr>
          <p:cNvPr id="12" name="Половина рамки 11"/>
          <p:cNvSpPr/>
          <p:nvPr/>
        </p:nvSpPr>
        <p:spPr>
          <a:xfrm rot="10800000">
            <a:off x="11121110" y="5787110"/>
            <a:ext cx="1070890" cy="1070890"/>
          </a:xfrm>
          <a:prstGeom prst="halfFrame">
            <a:avLst/>
          </a:prstGeom>
          <a:solidFill>
            <a:srgbClr val="006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BC5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2" y="2324099"/>
            <a:ext cx="5706534" cy="32099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62" y="2324098"/>
            <a:ext cx="5704843" cy="32099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40199" y="908231"/>
            <a:ext cx="4509248" cy="584775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tserrat ExtraBold" panose="00000900000000000000" pitchFamily="2" charset="-52"/>
                <a:ea typeface="Montserrat SemiBold" charset="0"/>
                <a:cs typeface="Montserrat SemiBold" charset="0"/>
              </a:rPr>
              <a:t>ВНИМАНИЕ, ЗЕБРА!</a:t>
            </a:r>
            <a:endParaRPr lang="en-US" sz="3200" b="1" dirty="0">
              <a:solidFill>
                <a:schemeClr val="bg1"/>
              </a:solidFill>
              <a:latin typeface="Montserrat ExtraBold" panose="00000900000000000000" pitchFamily="2" charset="-52"/>
              <a:ea typeface="Montserrat SemiBold" charset="0"/>
              <a:cs typeface="Montserrat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33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r="24764" b="12506"/>
          <a:stretch/>
        </p:blipFill>
        <p:spPr>
          <a:xfrm>
            <a:off x="619125" y="2168803"/>
            <a:ext cx="5019675" cy="3335971"/>
          </a:xfrm>
          <a:prstGeom prst="rect">
            <a:avLst/>
          </a:prstGeo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12507" r="18777" b="12507"/>
          <a:stretch/>
        </p:blipFill>
        <p:spPr>
          <a:xfrm>
            <a:off x="6391274" y="2156789"/>
            <a:ext cx="5210175" cy="3347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2" y="5967642"/>
            <a:ext cx="1003982" cy="663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5427" y="1121160"/>
            <a:ext cx="3343864" cy="584775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tserrat ExtraBold" panose="00000900000000000000" pitchFamily="2" charset="-52"/>
                <a:ea typeface="Montserrat SemiBold" charset="0"/>
                <a:cs typeface="Montserrat SemiBold" charset="0"/>
              </a:rPr>
              <a:t>ДЕКАБРЬ 2020</a:t>
            </a:r>
            <a:endParaRPr lang="en-US" sz="3200" b="1" dirty="0">
              <a:solidFill>
                <a:schemeClr val="bg1"/>
              </a:solidFill>
              <a:latin typeface="Montserrat ExtraBold" panose="00000900000000000000" pitchFamily="2" charset="-52"/>
              <a:ea typeface="Montserrat SemiBold" charset="0"/>
              <a:cs typeface="Montserrat Semi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9394" y="1121160"/>
            <a:ext cx="3441648" cy="584775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tserrat ExtraBold" panose="00000900000000000000" pitchFamily="2" charset="-52"/>
                <a:ea typeface="Montserrat SemiBold" charset="0"/>
                <a:cs typeface="Montserrat SemiBold" charset="0"/>
              </a:rPr>
              <a:t>СЕНТЯБРЬ 2021</a:t>
            </a:r>
            <a:endParaRPr lang="en-US" sz="3200" b="1" dirty="0">
              <a:solidFill>
                <a:schemeClr val="bg1"/>
              </a:solidFill>
              <a:latin typeface="Montserrat ExtraBold" panose="00000900000000000000" pitchFamily="2" charset="-52"/>
              <a:ea typeface="Montserrat SemiBold" charset="0"/>
              <a:cs typeface="Montserrat SemiBold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5448300" y="1413547"/>
            <a:ext cx="1295400" cy="1"/>
          </a:xfrm>
          <a:prstGeom prst="straightConnector1">
            <a:avLst/>
          </a:prstGeom>
          <a:ln w="57150">
            <a:solidFill>
              <a:srgbClr val="006B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ловина рамки 14"/>
          <p:cNvSpPr/>
          <p:nvPr/>
        </p:nvSpPr>
        <p:spPr>
          <a:xfrm rot="10800000">
            <a:off x="11121110" y="5787110"/>
            <a:ext cx="1070890" cy="1070890"/>
          </a:xfrm>
          <a:prstGeom prst="halfFrame">
            <a:avLst/>
          </a:prstGeom>
          <a:solidFill>
            <a:srgbClr val="006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BC5"/>
              </a:solidFill>
            </a:endParaRPr>
          </a:p>
        </p:txBody>
      </p:sp>
      <p:sp>
        <p:nvSpPr>
          <p:cNvPr id="16" name="Половина рамки 15"/>
          <p:cNvSpPr/>
          <p:nvPr/>
        </p:nvSpPr>
        <p:spPr>
          <a:xfrm>
            <a:off x="0" y="0"/>
            <a:ext cx="1070890" cy="1070890"/>
          </a:xfrm>
          <a:prstGeom prst="halfFrame">
            <a:avLst/>
          </a:prstGeom>
          <a:solidFill>
            <a:srgbClr val="006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B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8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6096" y="1149760"/>
            <a:ext cx="8141574" cy="6380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>
                <a:solidFill>
                  <a:srgbClr val="006BC5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СПАСИБО ЗА ВНИМАНИЕ</a:t>
            </a:r>
            <a:endParaRPr lang="en-US" sz="4400" b="1" dirty="0">
              <a:solidFill>
                <a:srgbClr val="006BC5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6096" y="1820464"/>
            <a:ext cx="8141574" cy="2492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spc="600" dirty="0">
                <a:latin typeface="Montserrat" charset="0"/>
                <a:ea typeface="Montserrat" charset="0"/>
                <a:cs typeface="Montserrat" charset="0"/>
              </a:rPr>
              <a:t>ПОДПИСЫВАЙТЕСЬ НА ВК И ТЕЛЕГРАМ КАНАЛ</a:t>
            </a:r>
            <a:endParaRPr lang="en-US" sz="1200" spc="6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395324" cy="1035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4275152" y="4057326"/>
            <a:ext cx="3663462" cy="816184"/>
            <a:chOff x="1010784" y="3738640"/>
            <a:chExt cx="3663462" cy="816184"/>
          </a:xfrm>
        </p:grpSpPr>
        <p:sp>
          <p:nvSpPr>
            <p:cNvPr id="7" name="TextBox 6"/>
            <p:cNvSpPr txBox="1"/>
            <p:nvPr/>
          </p:nvSpPr>
          <p:spPr>
            <a:xfrm>
              <a:off x="1395324" y="4244418"/>
              <a:ext cx="2872616" cy="3104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10784" y="3738640"/>
              <a:ext cx="3663462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rgbClr val="006BC5"/>
                  </a:solidFill>
                  <a:latin typeface="Montserrat SemiBold" charset="0"/>
                  <a:ea typeface="Montserrat SemiBold" charset="0"/>
                  <a:cs typeface="Montserrat SemiBold" charset="0"/>
                </a:rPr>
                <a:t>@MGER102</a:t>
              </a: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2" y="5696709"/>
            <a:ext cx="1003982" cy="663638"/>
          </a:xfrm>
          <a:prstGeom prst="rect">
            <a:avLst/>
          </a:prstGeom>
        </p:spPr>
      </p:pic>
      <p:sp>
        <p:nvSpPr>
          <p:cNvPr id="16" name="Половина рамки 15"/>
          <p:cNvSpPr/>
          <p:nvPr/>
        </p:nvSpPr>
        <p:spPr>
          <a:xfrm rot="10800000">
            <a:off x="11121110" y="5787110"/>
            <a:ext cx="1070890" cy="1070890"/>
          </a:xfrm>
          <a:prstGeom prst="halfFrame">
            <a:avLst/>
          </a:prstGeom>
          <a:solidFill>
            <a:srgbClr val="006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BC5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FCD515-0E13-4D44-9A39-919A63843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9692" y="2892961"/>
            <a:ext cx="1148571" cy="72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09B465-8B24-4D0F-8470-CAA009681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3739" y="2892961"/>
            <a:ext cx="8694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5530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5" y="2136649"/>
            <a:ext cx="1174230" cy="72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30" y="4347962"/>
            <a:ext cx="720000" cy="72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64" y="2136649"/>
            <a:ext cx="720000" cy="720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64" y="4347962"/>
            <a:ext cx="660353" cy="72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89014" y="513822"/>
            <a:ext cx="11115158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3000" b="1" dirty="0">
                <a:solidFill>
                  <a:srgbClr val="006BC5"/>
                </a:solidFill>
                <a:latin typeface="+mj-lt"/>
                <a:ea typeface="Montserrat" charset="0"/>
                <a:cs typeface="Montserrat" charset="0"/>
              </a:rPr>
              <a:t>БАШКОРТОСТАНСКОЕ РЕГИОНАЛЬНОЕ ОТДЕЛЕНИЕ </a:t>
            </a:r>
          </a:p>
          <a:p>
            <a:r>
              <a:rPr lang="ru-RU" sz="3000" b="1" dirty="0">
                <a:solidFill>
                  <a:srgbClr val="006BC5"/>
                </a:solidFill>
                <a:latin typeface="+mj-lt"/>
                <a:ea typeface="Montserrat" charset="0"/>
                <a:cs typeface="Montserrat" charset="0"/>
              </a:rPr>
              <a:t>«МОЛОДАЯ ГВАРДИЯ ЕДИНОЙ РОССИИ»</a:t>
            </a:r>
            <a:endParaRPr lang="en-US" sz="3000" b="1" dirty="0">
              <a:solidFill>
                <a:srgbClr val="006BC5"/>
              </a:solidFill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06209" y="2019596"/>
            <a:ext cx="2153154" cy="954107"/>
          </a:xfrm>
          <a:prstGeom prst="rect">
            <a:avLst/>
          </a:prstGeom>
          <a:solidFill>
            <a:srgbClr val="006BC5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ilroy Heavy Italic" panose="00000A00000000000000" pitchFamily="2" charset="-52"/>
              </a:rPr>
              <a:t>50 местных</a:t>
            </a:r>
          </a:p>
          <a:p>
            <a:r>
              <a:rPr lang="ru-RU" sz="2800" dirty="0">
                <a:solidFill>
                  <a:schemeClr val="bg1"/>
                </a:solidFill>
                <a:latin typeface="Gilroy Heavy Italic" panose="00000A00000000000000" pitchFamily="2" charset="-52"/>
              </a:rPr>
              <a:t>отделений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97130" y="4250480"/>
            <a:ext cx="2996333" cy="954107"/>
          </a:xfrm>
          <a:prstGeom prst="rect">
            <a:avLst/>
          </a:prstGeom>
          <a:solidFill>
            <a:srgbClr val="006BC5"/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ilroy Heavy Italic" panose="00000A00000000000000" pitchFamily="2" charset="-52"/>
              </a:rPr>
              <a:t>21 действующий</a:t>
            </a:r>
          </a:p>
          <a:p>
            <a:r>
              <a:rPr lang="ru-RU" sz="2800" dirty="0">
                <a:solidFill>
                  <a:schemeClr val="bg1"/>
                </a:solidFill>
                <a:latin typeface="Gilroy Heavy Italic" panose="00000A00000000000000" pitchFamily="2" charset="-52"/>
              </a:rPr>
              <a:t>депутат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06209" y="4230909"/>
            <a:ext cx="3355406" cy="954107"/>
          </a:xfrm>
          <a:prstGeom prst="rect">
            <a:avLst/>
          </a:prstGeom>
          <a:solidFill>
            <a:srgbClr val="006BC5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ilroy Heavy Italic" panose="00000A00000000000000" pitchFamily="2" charset="-52"/>
              </a:rPr>
              <a:t>БОЛЕЕ  1 000 </a:t>
            </a:r>
          </a:p>
          <a:p>
            <a:r>
              <a:rPr lang="ru-RU" sz="2800" dirty="0">
                <a:solidFill>
                  <a:schemeClr val="bg1"/>
                </a:solidFill>
                <a:latin typeface="Gilroy Heavy Italic" panose="00000A00000000000000" pitchFamily="2" charset="-52"/>
              </a:rPr>
              <a:t>мероприятий в год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97130" y="2019596"/>
            <a:ext cx="2999539" cy="954107"/>
          </a:xfrm>
          <a:prstGeom prst="rect">
            <a:avLst/>
          </a:prstGeom>
          <a:solidFill>
            <a:srgbClr val="006BC5"/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ilroy Heavy Italic" panose="00000A00000000000000" pitchFamily="2" charset="-52"/>
              </a:rPr>
              <a:t>БОЛЕЕ </a:t>
            </a:r>
            <a:br>
              <a:rPr lang="ru-RU" sz="2800" dirty="0">
                <a:solidFill>
                  <a:schemeClr val="bg1"/>
                </a:solidFill>
                <a:latin typeface="Gilroy Heavy Italic" panose="00000A00000000000000" pitchFamily="2" charset="-52"/>
              </a:rPr>
            </a:br>
            <a:r>
              <a:rPr lang="ru-RU" sz="2800" dirty="0">
                <a:solidFill>
                  <a:schemeClr val="bg1"/>
                </a:solidFill>
                <a:latin typeface="Gilroy Heavy Italic" panose="00000A00000000000000" pitchFamily="2" charset="-52"/>
              </a:rPr>
              <a:t>1500 активистов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692" y="5934476"/>
            <a:ext cx="1003982" cy="6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72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12898" y="1902457"/>
            <a:ext cx="10966205" cy="3547572"/>
            <a:chOff x="610265" y="1902457"/>
            <a:chExt cx="10966205" cy="3547572"/>
          </a:xfrm>
        </p:grpSpPr>
        <p:pic>
          <p:nvPicPr>
            <p:cNvPr id="7172" name="Picture 4" descr="https://sun9-57.userapi.com/impg/shV1kpMVTNGP48yNDsbIH1ozzuPSAhWQFz1D7g/WnmFo3gtVhk.jpg?size=1280x853&amp;quality=96&amp;sign=ffac584c85f2385c7416ea7d29b1af55&amp;type=albu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035" y="1902458"/>
              <a:ext cx="5323435" cy="3547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https://sun9-12.userapi.com/impg/eX-PQd6FZXnbndspSYdJwcQEZ3vj_0oqgQXZww/GSf1gRFJJu0.jpg?size=1920x1280&amp;quality=96&amp;sign=62e6e825c017e08a2395f2685fa07a14&amp;type=alb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65" y="1902457"/>
              <a:ext cx="5321356" cy="3547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006486" y="548468"/>
            <a:ext cx="4179028" cy="489173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  <a:ea typeface="Montserrat SemiBold" charset="0"/>
                <a:cs typeface="Montserrat SemiBold" charset="0"/>
              </a:rPr>
              <a:t>Адресная помощь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939708" y="5655318"/>
            <a:ext cx="2818559" cy="307777"/>
            <a:chOff x="2476797" y="5875452"/>
            <a:chExt cx="2818559" cy="307777"/>
          </a:xfrm>
        </p:grpSpPr>
        <p:sp>
          <p:nvSpPr>
            <p:cNvPr id="8" name="TextBox 7"/>
            <p:cNvSpPr txBox="1"/>
            <p:nvPr/>
          </p:nvSpPr>
          <p:spPr>
            <a:xfrm>
              <a:off x="2667380" y="5875452"/>
              <a:ext cx="2627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006BC5"/>
                  </a:solidFill>
                  <a:latin typeface="+mj-lt"/>
                </a:rPr>
                <a:t>Более 1 000 волонтеров</a:t>
              </a:r>
            </a:p>
          </p:txBody>
        </p:sp>
        <p:sp>
          <p:nvSpPr>
            <p:cNvPr id="10" name="Shape 3938"/>
            <p:cNvSpPr/>
            <p:nvPr/>
          </p:nvSpPr>
          <p:spPr>
            <a:xfrm>
              <a:off x="2476797" y="5934050"/>
              <a:ext cx="190583" cy="190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9674" y="5053"/>
                  </a:moveTo>
                  <a:cubicBezTo>
                    <a:pt x="9585" y="4965"/>
                    <a:pt x="9462" y="4909"/>
                    <a:pt x="9327" y="4909"/>
                  </a:cubicBezTo>
                  <a:cubicBezTo>
                    <a:pt x="9056" y="4909"/>
                    <a:pt x="8836" y="5130"/>
                    <a:pt x="8836" y="5400"/>
                  </a:cubicBezTo>
                  <a:cubicBezTo>
                    <a:pt x="8836" y="5536"/>
                    <a:pt x="8891" y="5659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2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3" y="11059"/>
                    <a:pt x="14727" y="10936"/>
                    <a:pt x="14727" y="10800"/>
                  </a:cubicBezTo>
                  <a:cubicBezTo>
                    <a:pt x="14727" y="10665"/>
                    <a:pt x="14673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084644" y="5655317"/>
            <a:ext cx="3677149" cy="307777"/>
            <a:chOff x="2476797" y="5875452"/>
            <a:chExt cx="3677149" cy="307777"/>
          </a:xfrm>
        </p:grpSpPr>
        <p:sp>
          <p:nvSpPr>
            <p:cNvPr id="13" name="TextBox 12"/>
            <p:cNvSpPr txBox="1"/>
            <p:nvPr/>
          </p:nvSpPr>
          <p:spPr>
            <a:xfrm>
              <a:off x="2667379" y="5875452"/>
              <a:ext cx="34865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006BC5"/>
                  </a:solidFill>
                  <a:latin typeface="+mj-lt"/>
                </a:rPr>
                <a:t>Более 1 700 выполненных заявок</a:t>
              </a:r>
            </a:p>
          </p:txBody>
        </p:sp>
        <p:sp>
          <p:nvSpPr>
            <p:cNvPr id="14" name="Shape 3938"/>
            <p:cNvSpPr/>
            <p:nvPr/>
          </p:nvSpPr>
          <p:spPr>
            <a:xfrm>
              <a:off x="2476797" y="5934050"/>
              <a:ext cx="190583" cy="190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9674" y="5053"/>
                  </a:moveTo>
                  <a:cubicBezTo>
                    <a:pt x="9585" y="4965"/>
                    <a:pt x="9462" y="4909"/>
                    <a:pt x="9327" y="4909"/>
                  </a:cubicBezTo>
                  <a:cubicBezTo>
                    <a:pt x="9056" y="4909"/>
                    <a:pt x="8836" y="5130"/>
                    <a:pt x="8836" y="5400"/>
                  </a:cubicBezTo>
                  <a:cubicBezTo>
                    <a:pt x="8836" y="5536"/>
                    <a:pt x="8891" y="5659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2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3" y="11059"/>
                    <a:pt x="14727" y="10936"/>
                    <a:pt x="14727" y="10800"/>
                  </a:cubicBezTo>
                  <a:cubicBezTo>
                    <a:pt x="14727" y="10665"/>
                    <a:pt x="14673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17" name="Половина рамки 16"/>
          <p:cNvSpPr/>
          <p:nvPr/>
        </p:nvSpPr>
        <p:spPr>
          <a:xfrm>
            <a:off x="612898" y="1902457"/>
            <a:ext cx="1070890" cy="1070890"/>
          </a:xfrm>
          <a:prstGeom prst="halfFrame">
            <a:avLst/>
          </a:prstGeom>
          <a:solidFill>
            <a:srgbClr val="006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BC5"/>
              </a:solidFill>
            </a:endParaRPr>
          </a:p>
        </p:txBody>
      </p:sp>
      <p:sp>
        <p:nvSpPr>
          <p:cNvPr id="18" name="Половина рамки 17"/>
          <p:cNvSpPr/>
          <p:nvPr/>
        </p:nvSpPr>
        <p:spPr>
          <a:xfrm rot="10800000">
            <a:off x="10508213" y="4379138"/>
            <a:ext cx="1070890" cy="1070890"/>
          </a:xfrm>
          <a:prstGeom prst="halfFrame">
            <a:avLst/>
          </a:prstGeom>
          <a:solidFill>
            <a:srgbClr val="006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BC5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5910262" y="576260"/>
            <a:ext cx="371475" cy="12192004"/>
          </a:xfrm>
          <a:prstGeom prst="rect">
            <a:avLst/>
          </a:prstGeom>
          <a:solidFill>
            <a:srgbClr val="006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284058" y="1109452"/>
            <a:ext cx="7623882" cy="489173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  <a:ea typeface="Montserrat SemiBold" charset="0"/>
                <a:cs typeface="Montserrat SemiBold" charset="0"/>
              </a:rPr>
              <a:t>в рамках акции «НАША ЗАБОТА»</a:t>
            </a:r>
          </a:p>
        </p:txBody>
      </p:sp>
    </p:spTree>
    <p:extLst>
      <p:ext uri="{BB962C8B-B14F-4D97-AF65-F5344CB8AC3E}">
        <p14:creationId xmlns:p14="http://schemas.microsoft.com/office/powerpoint/2010/main" val="1592852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70.userapi.com/impf/mgX0T9dwIpHI2NrsGm_i8rrvI3ZkDRpjlIWCzg/7EDWuMKl7zg.jpg?size=2560x1707&amp;quality=96&amp;sign=d0af4d2c392e7f57e5c8df5e8b75d6b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59" y="1386108"/>
            <a:ext cx="3758680" cy="25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un9-3.userapi.com/impg/-O7o2XA0EQH7aNZYZ1ibTnV1PeDQ6m2won5LFQ/DanKVbYHJz0.jpg?size=2400x1600&amp;quality=96&amp;sign=e6be21bbed3c49429904023cb8f03c7a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1" b="13221"/>
          <a:stretch/>
        </p:blipFill>
        <p:spPr bwMode="auto">
          <a:xfrm>
            <a:off x="5833533" y="1366139"/>
            <a:ext cx="5757334" cy="258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65.userapi.com/impg/KKUmpfFF2wQ5p5Y-i7o7n04c_DLK_9yAG-CwJA/jxDBdVMaehY.jpg?size=2560x1440&amp;quality=96&amp;sign=7f23a890e95d76129ed27ca0d9afdc9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1200" y="4168606"/>
            <a:ext cx="4529667" cy="2582749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361959" y="4873725"/>
            <a:ext cx="5027149" cy="307777"/>
            <a:chOff x="2476797" y="5875452"/>
            <a:chExt cx="5027149" cy="307777"/>
          </a:xfrm>
        </p:grpSpPr>
        <p:sp>
          <p:nvSpPr>
            <p:cNvPr id="9" name="TextBox 8"/>
            <p:cNvSpPr txBox="1"/>
            <p:nvPr/>
          </p:nvSpPr>
          <p:spPr>
            <a:xfrm>
              <a:off x="2667380" y="5875452"/>
              <a:ext cx="4836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006BC5"/>
                  </a:solidFill>
                  <a:latin typeface="+mj-lt"/>
                </a:rPr>
                <a:t>Посещение более 27 социальных учреждений</a:t>
              </a:r>
            </a:p>
          </p:txBody>
        </p:sp>
        <p:sp>
          <p:nvSpPr>
            <p:cNvPr id="10" name="Shape 3938"/>
            <p:cNvSpPr/>
            <p:nvPr/>
          </p:nvSpPr>
          <p:spPr>
            <a:xfrm>
              <a:off x="2476797" y="5934050"/>
              <a:ext cx="190583" cy="190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9674" y="5053"/>
                  </a:moveTo>
                  <a:cubicBezTo>
                    <a:pt x="9585" y="4965"/>
                    <a:pt x="9462" y="4909"/>
                    <a:pt x="9327" y="4909"/>
                  </a:cubicBezTo>
                  <a:cubicBezTo>
                    <a:pt x="9056" y="4909"/>
                    <a:pt x="8836" y="5130"/>
                    <a:pt x="8836" y="5400"/>
                  </a:cubicBezTo>
                  <a:cubicBezTo>
                    <a:pt x="8836" y="5536"/>
                    <a:pt x="8891" y="5659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2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3" y="11059"/>
                    <a:pt x="14727" y="10936"/>
                    <a:pt x="14727" y="10800"/>
                  </a:cubicBezTo>
                  <a:cubicBezTo>
                    <a:pt x="14727" y="10665"/>
                    <a:pt x="14673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361959" y="5306091"/>
            <a:ext cx="3180931" cy="307777"/>
            <a:chOff x="2476797" y="5875452"/>
            <a:chExt cx="3180931" cy="307777"/>
          </a:xfrm>
        </p:grpSpPr>
        <p:sp>
          <p:nvSpPr>
            <p:cNvPr id="12" name="TextBox 11"/>
            <p:cNvSpPr txBox="1"/>
            <p:nvPr/>
          </p:nvSpPr>
          <p:spPr>
            <a:xfrm>
              <a:off x="2667379" y="5875452"/>
              <a:ext cx="2990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006BC5"/>
                  </a:solidFill>
                  <a:latin typeface="+mj-lt"/>
                </a:rPr>
                <a:t>Вовлечено более 800 детей</a:t>
              </a:r>
            </a:p>
          </p:txBody>
        </p:sp>
        <p:sp>
          <p:nvSpPr>
            <p:cNvPr id="13" name="Shape 3938"/>
            <p:cNvSpPr/>
            <p:nvPr/>
          </p:nvSpPr>
          <p:spPr>
            <a:xfrm>
              <a:off x="2476797" y="5934050"/>
              <a:ext cx="190583" cy="190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9674" y="5053"/>
                  </a:moveTo>
                  <a:cubicBezTo>
                    <a:pt x="9585" y="4965"/>
                    <a:pt x="9462" y="4909"/>
                    <a:pt x="9327" y="4909"/>
                  </a:cubicBezTo>
                  <a:cubicBezTo>
                    <a:pt x="9056" y="4909"/>
                    <a:pt x="8836" y="5130"/>
                    <a:pt x="8836" y="5400"/>
                  </a:cubicBezTo>
                  <a:cubicBezTo>
                    <a:pt x="8836" y="5536"/>
                    <a:pt x="8891" y="5659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2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3" y="11059"/>
                    <a:pt x="14727" y="10936"/>
                    <a:pt x="14727" y="10800"/>
                  </a:cubicBezTo>
                  <a:cubicBezTo>
                    <a:pt x="14727" y="10665"/>
                    <a:pt x="14673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146479" y="548468"/>
            <a:ext cx="5899051" cy="489173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  <a:ea typeface="Montserrat SemiBold" charset="0"/>
                <a:cs typeface="Montserrat SemiBold" charset="0"/>
              </a:rPr>
              <a:t>Социальное направление</a:t>
            </a:r>
          </a:p>
        </p:txBody>
      </p:sp>
      <p:sp>
        <p:nvSpPr>
          <p:cNvPr id="15" name="Половина рамки 14"/>
          <p:cNvSpPr/>
          <p:nvPr/>
        </p:nvSpPr>
        <p:spPr>
          <a:xfrm rot="16200000">
            <a:off x="0" y="5787110"/>
            <a:ext cx="1070890" cy="1070890"/>
          </a:xfrm>
          <a:prstGeom prst="halfFrame">
            <a:avLst/>
          </a:prstGeom>
          <a:solidFill>
            <a:srgbClr val="006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B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64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08869" y="1615538"/>
            <a:ext cx="2122376" cy="588431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  <a:ea typeface="Montserrat SemiBold" charset="0"/>
                <a:cs typeface="Montserrat SemiBold" charset="0"/>
              </a:rPr>
              <a:t>Собери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08869" y="3682258"/>
            <a:ext cx="3812241" cy="224676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just"/>
            <a:r>
              <a:rPr lang="ru-RU" sz="1400" dirty="0"/>
              <a:t>В преддверии нового учебного года БРО ВОО «МГЕР» запускает сбор канцелярских принадлежностей в рамках акции «Собери ребенка в школу». </a:t>
            </a:r>
          </a:p>
          <a:p>
            <a:pPr lvl="0" algn="just"/>
            <a:endParaRPr lang="ru-RU" sz="1400" dirty="0"/>
          </a:p>
          <a:p>
            <a:pPr lvl="0" algn="just"/>
            <a:r>
              <a:rPr lang="ru-RU" sz="1400" dirty="0"/>
              <a:t>Главной целью благотворительной акции является оказание адресной помощи многодетным и малообеспеченным семьям. 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0" t="-2236" r="28010" b="2236"/>
          <a:stretch/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8" b="12478"/>
          <a:stretch>
            <a:fillRect/>
          </a:stretch>
        </p:blipFill>
        <p:spPr/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692" y="5934476"/>
            <a:ext cx="1003982" cy="663638"/>
          </a:xfrm>
          <a:prstGeom prst="rect">
            <a:avLst/>
          </a:prstGeom>
        </p:spPr>
      </p:pic>
      <p:sp>
        <p:nvSpPr>
          <p:cNvPr id="13" name="Половина рамки 12"/>
          <p:cNvSpPr/>
          <p:nvPr/>
        </p:nvSpPr>
        <p:spPr>
          <a:xfrm rot="16200000">
            <a:off x="0" y="5787110"/>
            <a:ext cx="1070890" cy="1070890"/>
          </a:xfrm>
          <a:prstGeom prst="halfFrame">
            <a:avLst/>
          </a:prstGeom>
          <a:solidFill>
            <a:srgbClr val="006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BC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8869" y="2279303"/>
            <a:ext cx="2388474" cy="588431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  <a:ea typeface="Montserrat SemiBold" charset="0"/>
                <a:cs typeface="Montserrat SemiBold" charset="0"/>
              </a:rPr>
              <a:t>ребенка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08869" y="2943068"/>
            <a:ext cx="2335576" cy="588431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  <a:ea typeface="Montserrat SemiBold" charset="0"/>
                <a:cs typeface="Montserrat SemiBold" charset="0"/>
              </a:rPr>
              <a:t>в школу</a:t>
            </a:r>
            <a:endParaRPr lang="en-US" sz="4000" b="1" dirty="0">
              <a:solidFill>
                <a:schemeClr val="bg1"/>
              </a:solidFill>
              <a:latin typeface="Montserrat ExtraBold" panose="00000900000000000000" pitchFamily="2" charset="-52"/>
              <a:ea typeface="Montserrat SemiBold" charset="0"/>
              <a:cs typeface="Montserrat SemiBold" charset="0"/>
            </a:endParaRPr>
          </a:p>
        </p:txBody>
      </p:sp>
      <p:sp>
        <p:nvSpPr>
          <p:cNvPr id="16" name="Половина рамки 15"/>
          <p:cNvSpPr/>
          <p:nvPr/>
        </p:nvSpPr>
        <p:spPr>
          <a:xfrm rot="5400000">
            <a:off x="11273510" y="152400"/>
            <a:ext cx="1070890" cy="1070890"/>
          </a:xfrm>
          <a:prstGeom prst="halfFrame">
            <a:avLst/>
          </a:prstGeom>
          <a:solidFill>
            <a:srgbClr val="006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B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8951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26700" y="4245733"/>
            <a:ext cx="3201197" cy="20728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100" dirty="0"/>
              <a:t>«</a:t>
            </a:r>
            <a:r>
              <a:rPr lang="ru-RU" sz="1100" dirty="0" err="1"/>
              <a:t>Аҫылташ</a:t>
            </a:r>
            <a:r>
              <a:rPr lang="ru-RU" sz="1100" dirty="0"/>
              <a:t>» («самородок» с </a:t>
            </a:r>
            <a:r>
              <a:rPr lang="ru-RU" sz="1100" dirty="0" err="1"/>
              <a:t>башк</a:t>
            </a:r>
            <a:r>
              <a:rPr lang="ru-RU" sz="1100" dirty="0"/>
              <a:t>.) — бренд, позиционирующий прогрессивно-развивающуюся башкирскую молодежь, целью которого является развитие культурно-исторического наследия башкирского народа, создание инструментов для объединения молодежи и их взаимного культурного обогащения. </a:t>
            </a:r>
            <a:br>
              <a:rPr lang="ru-RU" sz="1100" dirty="0"/>
            </a:br>
            <a:endParaRPr lang="ru-RU" sz="1100" dirty="0"/>
          </a:p>
        </p:txBody>
      </p:sp>
      <p:sp>
        <p:nvSpPr>
          <p:cNvPr id="34" name="TextBox 33"/>
          <p:cNvSpPr txBox="1"/>
          <p:nvPr/>
        </p:nvSpPr>
        <p:spPr>
          <a:xfrm>
            <a:off x="7358619" y="4245733"/>
            <a:ext cx="3201197" cy="16327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100" dirty="0"/>
              <a:t>Форум проводится с 2012 года, где объединяет свыше 450 представителей молодежи региона. В рамках 5-ти дневного </a:t>
            </a:r>
            <a:r>
              <a:rPr lang="ru-RU" sz="1100" dirty="0" err="1"/>
              <a:t>интенсива</a:t>
            </a:r>
            <a:r>
              <a:rPr lang="ru-RU" sz="1100" dirty="0"/>
              <a:t> участники приобретают знания и навыки в области государственной молодежной политики, государственного и муниципального управления и т.д.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30" y="6019143"/>
            <a:ext cx="1003982" cy="663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616" y="476580"/>
            <a:ext cx="4145367" cy="2907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latin typeface="Montserrat Light" panose="00000400000000000000" pitchFamily="2" charset="-52"/>
                <a:ea typeface="Montserrat SemiBold" charset="0"/>
                <a:cs typeface="Montserrat SemiBold" charset="0"/>
              </a:rPr>
              <a:t>Молодежный образовательный форум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64279" y="782729"/>
            <a:ext cx="3989875" cy="584775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j-lt"/>
              </a:rPr>
              <a:t>«Я-ГРАЖДАНИН»</a:t>
            </a:r>
            <a:endParaRPr lang="en-US" sz="3200" b="1" dirty="0">
              <a:solidFill>
                <a:schemeClr val="bg1"/>
              </a:solidFill>
              <a:latin typeface="+mj-lt"/>
              <a:ea typeface="Montserrat SemiBold" charset="0"/>
              <a:cs typeface="Montserrat SemiBold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51871" y="428747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Республиканский молодежный форум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>
            <a:fillRect/>
          </a:stretch>
        </p:blipFill>
        <p:spPr>
          <a:xfrm>
            <a:off x="1175297" y="1449275"/>
            <a:ext cx="2704004" cy="2704004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>
            <a:fillRect/>
          </a:stretch>
        </p:blipFill>
        <p:spPr>
          <a:xfrm>
            <a:off x="7607216" y="1449275"/>
            <a:ext cx="2704004" cy="27040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820525" y="0"/>
            <a:ext cx="371475" cy="6858000"/>
          </a:xfrm>
          <a:prstGeom prst="rect">
            <a:avLst/>
          </a:prstGeom>
          <a:solidFill>
            <a:srgbClr val="006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овина рамки 2"/>
          <p:cNvSpPr/>
          <p:nvPr/>
        </p:nvSpPr>
        <p:spPr>
          <a:xfrm>
            <a:off x="0" y="0"/>
            <a:ext cx="1070890" cy="1070890"/>
          </a:xfrm>
          <a:prstGeom prst="halfFrame">
            <a:avLst/>
          </a:prstGeom>
          <a:solidFill>
            <a:srgbClr val="006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BC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3C6790-0761-4AAA-83AC-D36E66407E08}"/>
              </a:ext>
            </a:extLst>
          </p:cNvPr>
          <p:cNvSpPr txBox="1"/>
          <p:nvPr/>
        </p:nvSpPr>
        <p:spPr>
          <a:xfrm>
            <a:off x="1053957" y="782729"/>
            <a:ext cx="2954335" cy="584775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j-lt"/>
              </a:rPr>
              <a:t>«АСЫЛТАШ»</a:t>
            </a:r>
            <a:endParaRPr lang="en-US" sz="3200" b="1" dirty="0">
              <a:solidFill>
                <a:schemeClr val="bg1"/>
              </a:solidFill>
              <a:latin typeface="+mj-lt"/>
              <a:ea typeface="Montserrat SemiBold" charset="0"/>
              <a:cs typeface="Montserrat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3688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9867292" y="2051824"/>
            <a:ext cx="2313347" cy="2313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867292" y="2460171"/>
            <a:ext cx="2334853" cy="23348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7960" y="1096059"/>
            <a:ext cx="1718419" cy="538802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t>Школа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0273" y="3157076"/>
            <a:ext cx="4400085" cy="18744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000" dirty="0"/>
              <a:t>Это комплексный образовательный проект, направленный на политическую социализацию молодежи, а также профессиональную политическую подготовку к эффективной деятельности молодых лидеров среди студенческой молодежи Республики Башкортостан. В связи с этим, выпускники ШПЛ являются кадровым резервом для работы в регионе. Кроме того, благодаря полученным знаниям, умениям, навыкам они могут быть привлечены к реализации более крупных мероприятий и проектов общегородского и республиканского масштаба.</a:t>
            </a:r>
            <a:endParaRPr lang="en-US" sz="10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30273" y="3078118"/>
            <a:ext cx="1801851" cy="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t="23780" r="31482" b="-23780"/>
          <a:stretch/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5" t="-856" r="44714" b="856"/>
          <a:stretch/>
        </p:blipFill>
        <p:spPr/>
      </p:pic>
      <p:sp>
        <p:nvSpPr>
          <p:cNvPr id="17" name="Shape 3938"/>
          <p:cNvSpPr/>
          <p:nvPr/>
        </p:nvSpPr>
        <p:spPr>
          <a:xfrm>
            <a:off x="728713" y="5267777"/>
            <a:ext cx="190583" cy="190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9674" y="5053"/>
                </a:moveTo>
                <a:cubicBezTo>
                  <a:pt x="9585" y="4965"/>
                  <a:pt x="9462" y="4909"/>
                  <a:pt x="9327" y="4909"/>
                </a:cubicBezTo>
                <a:cubicBezTo>
                  <a:pt x="9056" y="4909"/>
                  <a:pt x="8836" y="5130"/>
                  <a:pt x="8836" y="5400"/>
                </a:cubicBezTo>
                <a:cubicBezTo>
                  <a:pt x="8836" y="5536"/>
                  <a:pt x="8891" y="5659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2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3" y="11059"/>
                  <a:pt x="14727" y="10936"/>
                  <a:pt x="14727" y="10800"/>
                </a:cubicBezTo>
                <a:cubicBezTo>
                  <a:pt x="14727" y="10665"/>
                  <a:pt x="14673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2600" y="5182820"/>
            <a:ext cx="3752490" cy="36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BC5"/>
                </a:solidFill>
                <a:latin typeface="+mj-lt"/>
              </a:rPr>
              <a:t>7 созывов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8654" y="5598821"/>
            <a:ext cx="3752490" cy="36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BC5"/>
                </a:solidFill>
                <a:latin typeface="+mj-lt"/>
              </a:rPr>
              <a:t>Более 1000 участников</a:t>
            </a:r>
          </a:p>
        </p:txBody>
      </p:sp>
      <p:sp>
        <p:nvSpPr>
          <p:cNvPr id="23" name="Shape 3938"/>
          <p:cNvSpPr/>
          <p:nvPr/>
        </p:nvSpPr>
        <p:spPr>
          <a:xfrm>
            <a:off x="727960" y="5687666"/>
            <a:ext cx="190583" cy="190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9674" y="5053"/>
                </a:moveTo>
                <a:cubicBezTo>
                  <a:pt x="9585" y="4965"/>
                  <a:pt x="9462" y="4909"/>
                  <a:pt x="9327" y="4909"/>
                </a:cubicBezTo>
                <a:cubicBezTo>
                  <a:pt x="9056" y="4909"/>
                  <a:pt x="8836" y="5130"/>
                  <a:pt x="8836" y="5400"/>
                </a:cubicBezTo>
                <a:cubicBezTo>
                  <a:pt x="8836" y="5536"/>
                  <a:pt x="8891" y="5659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2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3" y="11059"/>
                  <a:pt x="14727" y="10936"/>
                  <a:pt x="14727" y="10800"/>
                </a:cubicBezTo>
                <a:cubicBezTo>
                  <a:pt x="14727" y="10665"/>
                  <a:pt x="14673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36" y="5598821"/>
            <a:ext cx="1003982" cy="6636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7960" y="1767548"/>
            <a:ext cx="3900107" cy="538802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t>политического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7960" y="2423650"/>
            <a:ext cx="2709075" cy="538802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t>лидерства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94" t="16968" r="27630" b="-16968"/>
          <a:stretch/>
        </p:blipFill>
        <p:spPr/>
      </p:pic>
    </p:spTree>
    <p:extLst>
      <p:ext uri="{BB962C8B-B14F-4D97-AF65-F5344CB8AC3E}">
        <p14:creationId xmlns:p14="http://schemas.microsoft.com/office/powerpoint/2010/main" val="293305887"/>
      </p:ext>
    </p:extLst>
  </p:cSld>
  <p:clrMapOvr>
    <a:masterClrMapping/>
  </p:clrMapOvr>
  <p:transition spd="slow">
    <p:push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08869" y="1615538"/>
            <a:ext cx="3876061" cy="588431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  <a:ea typeface="Montserrat SemiBold" charset="0"/>
                <a:cs typeface="Montserrat SemiBold" charset="0"/>
              </a:rPr>
              <a:t>«МИР – это я»</a:t>
            </a:r>
            <a:endParaRPr lang="en-US" sz="4000" b="1" dirty="0">
              <a:solidFill>
                <a:schemeClr val="bg1"/>
              </a:solidFill>
              <a:latin typeface="Montserrat ExtraBold" panose="00000900000000000000" pitchFamily="2" charset="-52"/>
              <a:ea typeface="Montserrat SemiBold" charset="0"/>
              <a:cs typeface="Montserrat Semi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8869" y="2569645"/>
            <a:ext cx="3930630" cy="167443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000" dirty="0"/>
              <a:t>Это уникальный проект, в рамках которого талантливая молодежь получает возможность представить свое творчество в различных направлениях. Фестиваль «МИР - это я» позволяет лучше узнать молодое поколение, которое в своем творчестве говорит о проблемах, ценностях, выражает свою гражданскую позицию. Впервые фестиваль молодежных субкультур прошел в 2017 году..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7719110" y="876371"/>
            <a:ext cx="3110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Городской фестиваль </a:t>
            </a:r>
            <a:endParaRPr lang="en-US" dirty="0"/>
          </a:p>
          <a:p>
            <a:pPr algn="ctr"/>
            <a:r>
              <a:rPr lang="ru-RU" dirty="0"/>
              <a:t>молодёжных субкультур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9563" y="5314381"/>
            <a:ext cx="3752490" cy="36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BC5"/>
                </a:solidFill>
                <a:latin typeface="+mj-lt"/>
              </a:rPr>
              <a:t>4 000 участников</a:t>
            </a:r>
          </a:p>
        </p:txBody>
      </p:sp>
      <p:sp>
        <p:nvSpPr>
          <p:cNvPr id="20" name="Shape 3938"/>
          <p:cNvSpPr/>
          <p:nvPr/>
        </p:nvSpPr>
        <p:spPr>
          <a:xfrm>
            <a:off x="7308869" y="5403226"/>
            <a:ext cx="190583" cy="190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9674" y="5053"/>
                </a:moveTo>
                <a:cubicBezTo>
                  <a:pt x="9585" y="4965"/>
                  <a:pt x="9462" y="4909"/>
                  <a:pt x="9327" y="4909"/>
                </a:cubicBezTo>
                <a:cubicBezTo>
                  <a:pt x="9056" y="4909"/>
                  <a:pt x="8836" y="5130"/>
                  <a:pt x="8836" y="5400"/>
                </a:cubicBezTo>
                <a:cubicBezTo>
                  <a:pt x="8836" y="5536"/>
                  <a:pt x="8891" y="5659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2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3" y="11059"/>
                  <a:pt x="14727" y="10936"/>
                  <a:pt x="14727" y="10800"/>
                </a:cubicBezTo>
                <a:cubicBezTo>
                  <a:pt x="14727" y="10665"/>
                  <a:pt x="14673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27" name="Рисунок 26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2" r="19772"/>
          <a:stretch/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5488" r="-311" b="27845"/>
          <a:stretch/>
        </p:blipFill>
        <p:spPr/>
      </p:pic>
      <p:pic>
        <p:nvPicPr>
          <p:cNvPr id="26" name="Рисунок 25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t="311" r="11514" b="-311"/>
          <a:stretch/>
        </p:blipFill>
        <p:spPr/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2" y="5967642"/>
            <a:ext cx="1003982" cy="6636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8E0850-CD64-4F3D-BA11-B0BA3C96385E}"/>
              </a:ext>
            </a:extLst>
          </p:cNvPr>
          <p:cNvSpPr txBox="1"/>
          <p:nvPr/>
        </p:nvSpPr>
        <p:spPr>
          <a:xfrm>
            <a:off x="7579563" y="4668050"/>
            <a:ext cx="375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BC5"/>
                </a:solidFill>
                <a:latin typeface="+mj-lt"/>
              </a:rPr>
              <a:t>Более 20 направлений молодежных субкультур</a:t>
            </a:r>
          </a:p>
        </p:txBody>
      </p:sp>
      <p:sp>
        <p:nvSpPr>
          <p:cNvPr id="16" name="Shape 3938">
            <a:extLst>
              <a:ext uri="{FF2B5EF4-FFF2-40B4-BE49-F238E27FC236}">
                <a16:creationId xmlns:a16="http://schemas.microsoft.com/office/drawing/2014/main" id="{5303DB7A-8307-41AE-A48E-9B99122B4134}"/>
              </a:ext>
            </a:extLst>
          </p:cNvPr>
          <p:cNvSpPr/>
          <p:nvPr/>
        </p:nvSpPr>
        <p:spPr>
          <a:xfrm>
            <a:off x="7308869" y="4756895"/>
            <a:ext cx="190583" cy="190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9674" y="5053"/>
                </a:moveTo>
                <a:cubicBezTo>
                  <a:pt x="9585" y="4965"/>
                  <a:pt x="9462" y="4909"/>
                  <a:pt x="9327" y="4909"/>
                </a:cubicBezTo>
                <a:cubicBezTo>
                  <a:pt x="9056" y="4909"/>
                  <a:pt x="8836" y="5130"/>
                  <a:pt x="8836" y="5400"/>
                </a:cubicBezTo>
                <a:cubicBezTo>
                  <a:pt x="8836" y="5536"/>
                  <a:pt x="8891" y="5659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2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3" y="11059"/>
                  <a:pt x="14727" y="10936"/>
                  <a:pt x="14727" y="10800"/>
                </a:cubicBezTo>
                <a:cubicBezTo>
                  <a:pt x="14727" y="10665"/>
                  <a:pt x="14673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1432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9867292" y="2051824"/>
            <a:ext cx="2743200" cy="2743200"/>
          </a:xfrm>
          <a:prstGeom prst="line">
            <a:avLst/>
          </a:prstGeom>
          <a:ln w="57150">
            <a:solidFill>
              <a:srgbClr val="006B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867292" y="2051824"/>
            <a:ext cx="2743200" cy="2743200"/>
          </a:xfrm>
          <a:prstGeom prst="line">
            <a:avLst/>
          </a:prstGeom>
          <a:ln w="57150">
            <a:solidFill>
              <a:srgbClr val="006B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0900" y="973512"/>
            <a:ext cx="1622239" cy="563616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b="1" dirty="0">
                <a:solidFill>
                  <a:schemeClr val="bg1"/>
                </a:solidFill>
                <a:latin typeface="Montserrat ExtraBold" panose="00000900000000000000" pitchFamily="2" charset="-52"/>
                <a:ea typeface="Montserrat" charset="0"/>
                <a:cs typeface="Montserrat" charset="0"/>
              </a:rPr>
              <a:t>Герои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5354" y="2877120"/>
            <a:ext cx="4003346" cy="16327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100" dirty="0"/>
              <a:t>Подразумевает собой создание социальной рекламы в виде видеороликов и баннеров о выходцах Республики Башкортостан, совершивших подвиги в обычной жизни. В 2020 году в рамках проекта было создано 20 видеороликов, было повешено 100 баннеров о Героях региона, которые совершили героические поступки обычных людей. </a:t>
            </a:r>
            <a:endParaRPr lang="en-US" sz="11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866835" y="2592721"/>
            <a:ext cx="1801851" cy="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9" t="16755" r="30901" b="-16755"/>
          <a:stretch/>
        </p:blipFill>
        <p:spPr/>
      </p:pic>
      <p:pic>
        <p:nvPicPr>
          <p:cNvPr id="19" name="Рисунок 18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0" b="12430"/>
          <a:stretch>
            <a:fillRect/>
          </a:stretch>
        </p:blipFill>
        <p:spPr/>
      </p:pic>
      <p:pic>
        <p:nvPicPr>
          <p:cNvPr id="21" name="Рисунок 2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72" t="-2389" r="15972" b="33199"/>
          <a:stretch/>
        </p:blipFill>
        <p:spPr/>
      </p:pic>
      <p:sp>
        <p:nvSpPr>
          <p:cNvPr id="20" name="TextBox 19"/>
          <p:cNvSpPr txBox="1"/>
          <p:nvPr/>
        </p:nvSpPr>
        <p:spPr>
          <a:xfrm>
            <a:off x="850900" y="2199385"/>
            <a:ext cx="2348400" cy="563616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b="1" dirty="0">
                <a:solidFill>
                  <a:schemeClr val="bg1"/>
                </a:solidFill>
                <a:latin typeface="Montserrat ExtraBold" panose="00000900000000000000" pitchFamily="2" charset="-52"/>
                <a:ea typeface="Montserrat" charset="0"/>
                <a:cs typeface="Montserrat" charset="0"/>
              </a:rPr>
              <a:t>времени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0900" y="1604910"/>
            <a:ext cx="2016578" cy="563616"/>
          </a:xfrm>
          <a:prstGeom prst="rect">
            <a:avLst/>
          </a:prstGeom>
          <a:solidFill>
            <a:srgbClr val="006BC5"/>
          </a:solidFill>
        </p:spPr>
        <p:txBody>
          <a:bodyPr wrap="non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b="1" dirty="0">
                <a:solidFill>
                  <a:schemeClr val="bg1"/>
                </a:solidFill>
                <a:latin typeface="Montserrat ExtraBold" panose="00000900000000000000" pitchFamily="2" charset="-52"/>
                <a:ea typeface="Montserrat" charset="0"/>
                <a:cs typeface="Montserrat" charset="0"/>
              </a:rPr>
              <a:t>нашего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2" y="5967642"/>
            <a:ext cx="1003982" cy="6636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22A925-022F-48AB-B8B4-6527FA870561}"/>
              </a:ext>
            </a:extLst>
          </p:cNvPr>
          <p:cNvSpPr txBox="1"/>
          <p:nvPr/>
        </p:nvSpPr>
        <p:spPr>
          <a:xfrm>
            <a:off x="1106047" y="5045645"/>
            <a:ext cx="456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BC5"/>
                </a:solidFill>
                <a:latin typeface="+mj-lt"/>
              </a:rPr>
              <a:t>100 баннеров на территории РБ</a:t>
            </a:r>
          </a:p>
        </p:txBody>
      </p:sp>
      <p:sp>
        <p:nvSpPr>
          <p:cNvPr id="18" name="Shape 3938">
            <a:extLst>
              <a:ext uri="{FF2B5EF4-FFF2-40B4-BE49-F238E27FC236}">
                <a16:creationId xmlns:a16="http://schemas.microsoft.com/office/drawing/2014/main" id="{047AAED7-8EEF-4E54-967B-24C0771CD198}"/>
              </a:ext>
            </a:extLst>
          </p:cNvPr>
          <p:cNvSpPr/>
          <p:nvPr/>
        </p:nvSpPr>
        <p:spPr>
          <a:xfrm>
            <a:off x="835354" y="5134490"/>
            <a:ext cx="190583" cy="190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9674" y="5053"/>
                </a:moveTo>
                <a:cubicBezTo>
                  <a:pt x="9585" y="4965"/>
                  <a:pt x="9462" y="4909"/>
                  <a:pt x="9327" y="4909"/>
                </a:cubicBezTo>
                <a:cubicBezTo>
                  <a:pt x="9056" y="4909"/>
                  <a:pt x="8836" y="5130"/>
                  <a:pt x="8836" y="5400"/>
                </a:cubicBezTo>
                <a:cubicBezTo>
                  <a:pt x="8836" y="5536"/>
                  <a:pt x="8891" y="5659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2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3" y="11059"/>
                  <a:pt x="14727" y="10936"/>
                  <a:pt x="14727" y="10800"/>
                </a:cubicBezTo>
                <a:cubicBezTo>
                  <a:pt x="14727" y="10665"/>
                  <a:pt x="14673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957F64-87DB-4461-AB36-F10D34FD71E3}"/>
              </a:ext>
            </a:extLst>
          </p:cNvPr>
          <p:cNvSpPr txBox="1"/>
          <p:nvPr/>
        </p:nvSpPr>
        <p:spPr>
          <a:xfrm>
            <a:off x="1081438" y="4665505"/>
            <a:ext cx="375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BC5"/>
                </a:solidFill>
                <a:latin typeface="+mj-lt"/>
              </a:rPr>
              <a:t>100 историй героев</a:t>
            </a:r>
          </a:p>
        </p:txBody>
      </p:sp>
      <p:sp>
        <p:nvSpPr>
          <p:cNvPr id="25" name="Shape 3938">
            <a:extLst>
              <a:ext uri="{FF2B5EF4-FFF2-40B4-BE49-F238E27FC236}">
                <a16:creationId xmlns:a16="http://schemas.microsoft.com/office/drawing/2014/main" id="{8702C428-800D-4A87-823F-50A1D83A250C}"/>
              </a:ext>
            </a:extLst>
          </p:cNvPr>
          <p:cNvSpPr/>
          <p:nvPr/>
        </p:nvSpPr>
        <p:spPr>
          <a:xfrm>
            <a:off x="810744" y="4754350"/>
            <a:ext cx="190583" cy="190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9674" y="5053"/>
                </a:moveTo>
                <a:cubicBezTo>
                  <a:pt x="9585" y="4965"/>
                  <a:pt x="9462" y="4909"/>
                  <a:pt x="9327" y="4909"/>
                </a:cubicBezTo>
                <a:cubicBezTo>
                  <a:pt x="9056" y="4909"/>
                  <a:pt x="8836" y="5130"/>
                  <a:pt x="8836" y="5400"/>
                </a:cubicBezTo>
                <a:cubicBezTo>
                  <a:pt x="8836" y="5536"/>
                  <a:pt x="8891" y="5659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2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3" y="11059"/>
                  <a:pt x="14727" y="10936"/>
                  <a:pt x="14727" y="10800"/>
                </a:cubicBezTo>
                <a:cubicBezTo>
                  <a:pt x="14727" y="10665"/>
                  <a:pt x="14673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1506D9-2642-48A2-8DBD-A4BC5DA752E3}"/>
              </a:ext>
            </a:extLst>
          </p:cNvPr>
          <p:cNvSpPr txBox="1"/>
          <p:nvPr/>
        </p:nvSpPr>
        <p:spPr>
          <a:xfrm>
            <a:off x="1121593" y="5461691"/>
            <a:ext cx="456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BC5"/>
                </a:solidFill>
                <a:latin typeface="+mj-lt"/>
              </a:rPr>
              <a:t>20 видеороликов</a:t>
            </a:r>
          </a:p>
        </p:txBody>
      </p:sp>
      <p:sp>
        <p:nvSpPr>
          <p:cNvPr id="27" name="Shape 3938">
            <a:extLst>
              <a:ext uri="{FF2B5EF4-FFF2-40B4-BE49-F238E27FC236}">
                <a16:creationId xmlns:a16="http://schemas.microsoft.com/office/drawing/2014/main" id="{B633D601-46CE-4C22-AF96-5C4FAA4BF77F}"/>
              </a:ext>
            </a:extLst>
          </p:cNvPr>
          <p:cNvSpPr/>
          <p:nvPr/>
        </p:nvSpPr>
        <p:spPr>
          <a:xfrm>
            <a:off x="850900" y="5550536"/>
            <a:ext cx="190583" cy="190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9674" y="5053"/>
                </a:moveTo>
                <a:cubicBezTo>
                  <a:pt x="9585" y="4965"/>
                  <a:pt x="9462" y="4909"/>
                  <a:pt x="9327" y="4909"/>
                </a:cubicBezTo>
                <a:cubicBezTo>
                  <a:pt x="9056" y="4909"/>
                  <a:pt x="8836" y="5130"/>
                  <a:pt x="8836" y="5400"/>
                </a:cubicBezTo>
                <a:cubicBezTo>
                  <a:pt x="8836" y="5536"/>
                  <a:pt x="8891" y="5659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2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3" y="11059"/>
                  <a:pt x="14727" y="10936"/>
                  <a:pt x="14727" y="10800"/>
                </a:cubicBezTo>
                <a:cubicBezTo>
                  <a:pt x="14727" y="10665"/>
                  <a:pt x="14673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25969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every colo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F44336"/>
      </a:accent1>
      <a:accent2>
        <a:srgbClr val="E91E63"/>
      </a:accent2>
      <a:accent3>
        <a:srgbClr val="9C27B0"/>
      </a:accent3>
      <a:accent4>
        <a:srgbClr val="673AB7"/>
      </a:accent4>
      <a:accent5>
        <a:srgbClr val="3F51B5"/>
      </a:accent5>
      <a:accent6>
        <a:srgbClr val="2196F3"/>
      </a:accent6>
      <a:hlink>
        <a:srgbClr val="0563C1"/>
      </a:hlink>
      <a:folHlink>
        <a:srgbClr val="954F72"/>
      </a:folHlink>
    </a:clrScheme>
    <a:fontScheme name="Every">
      <a:majorFont>
        <a:latin typeface="Montserrat Extra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420</Words>
  <Application>Microsoft Office PowerPoint</Application>
  <PresentationFormat>Широкоэкранный</PresentationFormat>
  <Paragraphs>56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Calibri</vt:lpstr>
      <vt:lpstr>Gilroy Black</vt:lpstr>
      <vt:lpstr>Gilroy Heavy Italic</vt:lpstr>
      <vt:lpstr>Montserrat</vt:lpstr>
      <vt:lpstr>Montserrat ExtraBold</vt:lpstr>
      <vt:lpstr>Montserrat Light</vt:lpstr>
      <vt:lpstr>Montserrat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dublin9design@gmail.com</dc:creator>
  <cp:lastModifiedBy>Гульзада</cp:lastModifiedBy>
  <cp:revision>280</cp:revision>
  <cp:lastPrinted>2022-02-09T05:10:55Z</cp:lastPrinted>
  <dcterms:created xsi:type="dcterms:W3CDTF">2017-02-06T12:53:32Z</dcterms:created>
  <dcterms:modified xsi:type="dcterms:W3CDTF">2022-04-21T05:24:10Z</dcterms:modified>
</cp:coreProperties>
</file>