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81" r:id="rId5"/>
    <p:sldId id="261" r:id="rId6"/>
    <p:sldId id="262" r:id="rId7"/>
    <p:sldId id="264" r:id="rId8"/>
    <p:sldId id="265" r:id="rId9"/>
    <p:sldId id="283" r:id="rId10"/>
    <p:sldId id="266" r:id="rId11"/>
    <p:sldId id="282" r:id="rId12"/>
    <p:sldId id="271" r:id="rId13"/>
    <p:sldId id="272" r:id="rId14"/>
    <p:sldId id="273" r:id="rId15"/>
    <p:sldId id="277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E9B9F8-473F-49AB-89FE-4B27C5956549}" type="datetimeFigureOut">
              <a:rPr lang="ru-RU" smtClean="0"/>
              <a:pPr/>
              <a:t>27.10.2023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EFB40C-E9D5-42C9-8391-523CE3BB69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828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аусо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кцсон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шафкатъ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мтз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сз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рт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сармановском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муниципальном районе</a:t>
            </a:r>
            <a:r>
              <a:rPr lang="ru-RU" sz="2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добровольческое объединение «волонтер» </a:t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214554"/>
            <a:ext cx="87154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5715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6. Патронаж семей, воспитывающих детей с ОВЗ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hcu6Ouoi5J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40779" y="407194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j9I9ylsV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256"/>
            <a:ext cx="4143404" cy="243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70227_152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289323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и документы лэйсэн\конкурс доброволец года 2016\ВАГИЗОВА\P10606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785794"/>
            <a:ext cx="400238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мои документы лэйсэн\конкурс доброволец года 2016\ХАСАНОВА\QoWCuhTPr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5339" y="714356"/>
            <a:ext cx="363866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69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+mn-lt"/>
              </a:rPr>
              <a:t>7. Содействие экологическому воспитанию населения и организации работ по защите окружающей среды</a:t>
            </a:r>
            <a:endParaRPr lang="ru-RU" sz="2800" dirty="0">
              <a:solidFill>
                <a:srgbClr val="7030A0"/>
              </a:solidFill>
              <a:effectLst/>
              <a:latin typeface="+mn-lt"/>
            </a:endParaRPr>
          </a:p>
        </p:txBody>
      </p:sp>
      <p:pic>
        <p:nvPicPr>
          <p:cNvPr id="4" name="Рисунок 3" descr="5HGr0Z_nX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3825902" cy="215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QD0vGcTaON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9000"/>
            <a:ext cx="361952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QXPoKL_yx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7" y="4071942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49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357298"/>
            <a:ext cx="4357718" cy="245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49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3571876"/>
            <a:ext cx="352084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Волонтеры активно работают и  в сфере самообразования: участвуют в Сессиях здоровья, на Форумах добровольцев Татарстана,  обучаются в Межрегиональной практической академии социального менеджмента, участвуют в Международных добровольческих лагерях, Всероссийских и Республиканских слетах волонтеров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-Pqoa9Q9h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3857620" cy="256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мои документы лэйсэн\смена доброволец татарстана\tEgh5mZUX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429132"/>
            <a:ext cx="3644725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Users\Psixolog\Desktop\волонтеры\VHUgHJuV2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7642" y="4214794"/>
            <a:ext cx="396635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Users\Psixolog\Desktop\волонтеры\7MTMm4Ukzp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928802"/>
            <a:ext cx="3929058" cy="261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мои документы лэйсэн\конкурс доброволец года 2016\i54WAToCQz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8868"/>
            <a:ext cx="2071702" cy="411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52"/>
            <a:ext cx="8729634" cy="18573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В рамках добровольческой деятельности  самые активные волонтеры награждаются дипломами, похвальными грамотами, благодарственными письмами не только районного, но и республиканского, всероссийского масштаба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P1020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857628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мои документы лэйсэн\конкурс доброволец года 2016\P1080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65184"/>
            <a:ext cx="2928958" cy="284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z2d31EeAY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928802"/>
            <a:ext cx="3714744" cy="247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-n2HRc2lDH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071678"/>
            <a:ext cx="3286148" cy="218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мои документы лэйсэн\конкурс доброволец года 2016\P10804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05230"/>
            <a:ext cx="2214578" cy="295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zQCsSIB2M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4484023"/>
            <a:ext cx="3570729" cy="23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9001156" cy="1785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7030A0"/>
                </a:solidFill>
              </a:rPr>
              <a:t>Волонтеры Добровольческого объединения </a:t>
            </a:r>
            <a:r>
              <a:rPr lang="ru-RU" b="1" dirty="0" err="1" smtClean="0">
                <a:solidFill>
                  <a:srgbClr val="7030A0"/>
                </a:solidFill>
              </a:rPr>
              <a:t>Сармановского</a:t>
            </a:r>
            <a:r>
              <a:rPr lang="ru-RU" b="1" dirty="0" smtClean="0">
                <a:solidFill>
                  <a:srgbClr val="7030A0"/>
                </a:solidFill>
              </a:rPr>
              <a:t> района становились победителями Республиканских и Всероссийских конкурсов «Доброволец года» и «Благотворитель года»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62kZ2w6Fd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3143272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ieezaCtT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214554"/>
            <a:ext cx="342835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мои документы лэйсэн\конкурс доброволец года 2016\ХАСАНОВА\F8g26IZBHX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928802"/>
            <a:ext cx="292892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pmgWs3bu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4474096"/>
            <a:ext cx="3571868" cy="23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view_651832_9333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357694"/>
            <a:ext cx="4000528" cy="230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0"/>
            <a:ext cx="8229600" cy="242886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7030A0"/>
                </a:solidFill>
              </a:rPr>
              <a:t>Информацию о деятельности Добровольческого объединения «Волонтер» можно увидеть также в социальных сетях, где ведется отчетность о каждом проведенном мероприятий, а также основные новости добровольческой деятельности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G_20150513_21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0513_21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928934"/>
            <a:ext cx="5000628" cy="37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786842" cy="33575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Когда хватает душевных и физических сил на общение и помощь тем, кто в этом, действительно, нуждается, это настоящее счастье. Помогая, мы становимся богаче внутренне и светлее внешне… </a:t>
            </a:r>
            <a:r>
              <a:rPr lang="ru-RU" sz="2400" b="1" dirty="0" smtClean="0">
                <a:solidFill>
                  <a:srgbClr val="002060"/>
                </a:solidFill>
              </a:rPr>
              <a:t>Самое главное, чтобы молодежь поверила, что их усилия и они сами кому-то нужны! Этим молодежь учится быть неравнодушной, а это уже не потерянное поколение!</a:t>
            </a:r>
          </a:p>
          <a:p>
            <a:endParaRPr lang="ru-RU" sz="2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XnOc5obo_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928934"/>
            <a:ext cx="4714908" cy="346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Users\Psixolog\Desktop\волонтеры\HywDUzr4Vy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5143504" cy="298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n9mn9IZ_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285728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5716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Сегодня особо важно вовлечь в добровольческое движение молодежь, для которой участие в волонтерском движении – это школа гражданского воспитания в духе добра, милосердия и социальной ответственности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DSC043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26633" y="2669717"/>
            <a:ext cx="4040188" cy="227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o3kepIDBLr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2225" y="1785926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43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928802"/>
            <a:ext cx="4071934" cy="229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ои документы лэйсэн\мы молодые\-zF1TW9YFc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14817"/>
            <a:ext cx="4451628" cy="25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 лэйсэн\афган\I8TsmdQlRR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143380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581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Добровольческое объединение «Волонтер» было создано 23 марта 2012 года на базе КЦСОН «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+mn-lt"/>
              </a:rPr>
              <a:t>Шафкатъ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» в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+mn-lt"/>
              </a:rPr>
              <a:t>Сармановском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 муниципальном районе 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6" name="Содержимое 5" descr="x_ed371c7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489297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Users\Psixolog\Desktop\волонтеры\FFmEf4BDc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492922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u="sng" dirty="0" smtClean="0">
                <a:solidFill>
                  <a:srgbClr val="002060"/>
                </a:solidFill>
                <a:effectLst/>
                <a:latin typeface="+mn-lt"/>
              </a:rPr>
              <a:t>Добровольческое объединение </a:t>
            </a:r>
            <a:r>
              <a:rPr lang="ru-RU" sz="2700" u="sng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работает </a:t>
            </a:r>
            <a:r>
              <a:rPr lang="ru-RU" sz="27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следующим направлениям: </a:t>
            </a:r>
            <a:r>
              <a:rPr lang="ru-RU" sz="27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  <a:t>1. Работа с социально не защищенными слоями населения, людьми, попавшими в трудную жизненную ситуацию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Содержимое 3" descr="DSC046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657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конкурс доброволец года 2016\ВАГИЗОВА\OKFkHCfMW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14488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конкурс доброволец года 2016\МАЛИКОВА\MfrWFFY1cj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конкурс доброволец года 2016\МАЛИКОВА\zSCNUFORT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714488"/>
            <a:ext cx="2643174" cy="469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F:\волонтеры\vTg6p-I-C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429132"/>
            <a:ext cx="414340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2. Формирование здорового стиля жизни и пропаганда занятий физической культурой и спортом среди молодежи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P102083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4000528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60225_121140_1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857628"/>
            <a:ext cx="428624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Users\Psixolog\Desktop\волонтеры\ncD20WateE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467067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Users\Psixolog\Desktop\ВНД\зарядка\IMG-20170421-WA0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214422"/>
            <a:ext cx="400052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3. Профилактика социально негативных явлений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6" name="Рисунок 5" descr="LLtnuD3z9W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86124"/>
            <a:ext cx="4192590" cy="314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TrvcbDFr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929066"/>
            <a:ext cx="48224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Users\Psixolog\Desktop\волонтеры\47IOohKbU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55"/>
            <a:ext cx="4500562" cy="337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 лэйсэн\IMG-20170127-WA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85794"/>
            <a:ext cx="4500594" cy="324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4. Содействие в организации и проведении крупных культурных, спортивных и иных социально значимых районных мероприятий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5" name="Рисунок 4" descr="P10008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96" y="1214422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018363"/>
            <a:ext cx="4286280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2899e35a1c81a10eea98c239ddffc96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14422"/>
            <a:ext cx="485775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Mj9jHPJrYb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357562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5. Патронаж ветеранов ВОВ и тыла, вдов, одиноко проживающих пожилых граждан, проведение мероприятий, направленных на патриотическое воспитание молодежи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V376f3mtbZ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142984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008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142984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0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385760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вонок вежливости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6324" y="1643050"/>
            <a:ext cx="2937676" cy="450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_tI0RDb0kX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8992" cy="337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jpFvICCAx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142984"/>
            <a:ext cx="292892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s_K-OO2T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3314"/>
            <a:ext cx="3214686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hqFZtiaD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0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rYQMrw7B9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3286100"/>
            <a:ext cx="35719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554</TotalTime>
  <Words>335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гаусо кцсон «шафкатъ» мтз и сз рт в сармановском муниципальном районе  добровольческое объединение «волонтер»  </vt:lpstr>
      <vt:lpstr>Сегодня особо важно вовлечь в добровольческое движение молодежь, для которой участие в волонтерском движении – это школа гражданского воспитания в духе добра, милосердия и социальной ответственности</vt:lpstr>
      <vt:lpstr>Добровольческое объединение «Волонтер» было создано 23 марта 2012 года на базе КЦСОН «Шафкатъ» в Сармановском муниципальном районе </vt:lpstr>
      <vt:lpstr>Добровольческое объединение работает по следующим направлениям:  1. Работа с социально не защищенными слоями населения, людьми, попавшими в трудную жизненную ситуацию </vt:lpstr>
      <vt:lpstr>2. Формирование здорового стиля жизни и пропаганда занятий физической культурой и спортом среди молодежи</vt:lpstr>
      <vt:lpstr>3. Профилактика социально негативных явлений</vt:lpstr>
      <vt:lpstr>4. Содействие в организации и проведении крупных культурных, спортивных и иных социально значимых районных мероприятий</vt:lpstr>
      <vt:lpstr>5. Патронаж ветеранов ВОВ и тыла, вдов, одиноко проживающих пожилых граждан, проведение мероприятий, направленных на патриотическое воспитание молодежи</vt:lpstr>
      <vt:lpstr>Слайд 9</vt:lpstr>
      <vt:lpstr>6. Патронаж семей, воспитывающих детей с ОВЗ</vt:lpstr>
      <vt:lpstr>7. Содействие экологическому воспитанию населения и организации работ по защите окружающей среды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молодежная палата сармановского муниципального района добровольческий центр «волонтер» села сарманово союз добровольцев россии</dc:title>
  <dc:creator>111</dc:creator>
  <cp:lastModifiedBy>Резеда</cp:lastModifiedBy>
  <cp:revision>61</cp:revision>
  <dcterms:created xsi:type="dcterms:W3CDTF">2015-05-13T15:13:17Z</dcterms:created>
  <dcterms:modified xsi:type="dcterms:W3CDTF">2023-10-27T04:35:35Z</dcterms:modified>
</cp:coreProperties>
</file>