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79" r:id="rId3"/>
    <p:sldId id="283" r:id="rId4"/>
    <p:sldId id="280" r:id="rId5"/>
    <p:sldId id="282" r:id="rId6"/>
    <p:sldId id="284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DC60-93D7-4120-96A0-21D5578E77F5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FEB4-F252-48FE-B937-F026F04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-387424"/>
            <a:ext cx="5904656" cy="1656184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pPr algn="ctr"/>
            <a:endParaRPr lang="ru-RU" sz="3600" dirty="0" smtClean="0"/>
          </a:p>
          <a:p>
            <a:r>
              <a:rPr lang="ru-RU" sz="5500" dirty="0" smtClean="0"/>
              <a:t>Телефоны: 8-921-123-88-80</a:t>
            </a:r>
          </a:p>
          <a:p>
            <a:r>
              <a:rPr lang="ru-RU" sz="5500" dirty="0" smtClean="0"/>
              <a:t>                     8-921-06-06-656</a:t>
            </a:r>
            <a:endParaRPr lang="ru-RU" sz="55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«ТОТЬМА-СПАС»</a:t>
            </a: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/>
          </a:p>
        </p:txBody>
      </p:sp>
      <p:pic>
        <p:nvPicPr>
          <p:cNvPr id="7" name="Рисунок 6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154257" cy="1157368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714" y="5589240"/>
            <a:ext cx="971601" cy="1124744"/>
          </a:xfrm>
          <a:prstGeom prst="rect">
            <a:avLst/>
          </a:prstGeom>
        </p:spPr>
      </p:pic>
      <p:pic>
        <p:nvPicPr>
          <p:cNvPr id="8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589240"/>
            <a:ext cx="3075072" cy="1080120"/>
          </a:xfrm>
          <a:prstGeom prst="rect">
            <a:avLst/>
          </a:prstGeom>
          <a:noFill/>
        </p:spPr>
      </p:pic>
      <p:pic>
        <p:nvPicPr>
          <p:cNvPr id="12290" name="Picture 2" descr="https://pp.userapi.com/c9815/g32388654/a_f25e6c63.jpg?ava=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140969"/>
            <a:ext cx="1584176" cy="2225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696" y="3212976"/>
            <a:ext cx="2232247" cy="216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 2011 году </a:t>
            </a:r>
          </a:p>
          <a:p>
            <a:r>
              <a:rPr lang="ru-RU" sz="2200" dirty="0" smtClean="0"/>
              <a:t>7-ми летняя </a:t>
            </a:r>
          </a:p>
          <a:p>
            <a:r>
              <a:rPr lang="ru-RU" sz="2200" b="1" dirty="0" smtClean="0"/>
              <a:t>Юля Калинова </a:t>
            </a:r>
            <a:r>
              <a:rPr lang="ru-RU" sz="2200" dirty="0" smtClean="0"/>
              <a:t>была похищена педофилом и жестоко убита...</a:t>
            </a:r>
          </a:p>
        </p:txBody>
      </p:sp>
      <p:pic>
        <p:nvPicPr>
          <p:cNvPr id="11" name="Picture 2" descr="C:\Users\gromo\Desktop\Тотьма-СПАС\Картинки для презы\TObTSxizNxt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1" y="5589240"/>
            <a:ext cx="936105" cy="11879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75656" y="4766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ВРОО «</a:t>
            </a:r>
            <a:r>
              <a:rPr lang="ru-RU" dirty="0" err="1" smtClean="0"/>
              <a:t>ЮК-Помощь</a:t>
            </a:r>
            <a:r>
              <a:rPr lang="ru-RU" dirty="0" smtClean="0"/>
              <a:t> Детям»</a:t>
            </a:r>
          </a:p>
          <a:p>
            <a:r>
              <a:rPr lang="ru-RU" dirty="0" smtClean="0"/>
              <a:t>ПСО «ЮК-СПАС»</a:t>
            </a:r>
            <a:endParaRPr lang="ru-RU" dirty="0"/>
          </a:p>
        </p:txBody>
      </p:sp>
      <p:pic>
        <p:nvPicPr>
          <p:cNvPr id="13" name="Picture 2" descr="C:\Users\gromo\Desktop\Тотьма-СПАС\Картинки для презы\C3MA1HSCdP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068960"/>
            <a:ext cx="3552395" cy="26642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24328" y="3068960"/>
            <a:ext cx="1619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2019 году </a:t>
            </a:r>
          </a:p>
          <a:p>
            <a:r>
              <a:rPr lang="ru-RU" sz="2200" dirty="0" smtClean="0"/>
              <a:t>2-х летняя </a:t>
            </a:r>
          </a:p>
          <a:p>
            <a:r>
              <a:rPr lang="ru-RU" sz="2200" b="1" dirty="0" smtClean="0"/>
              <a:t>Василиса </a:t>
            </a:r>
            <a:r>
              <a:rPr lang="ru-RU" sz="2200" b="1" dirty="0" err="1" smtClean="0"/>
              <a:t>Пекур</a:t>
            </a:r>
            <a:endParaRPr lang="ru-RU" sz="2200" b="1" dirty="0" smtClean="0"/>
          </a:p>
          <a:p>
            <a:r>
              <a:rPr lang="ru-RU" sz="2200" dirty="0" smtClean="0"/>
              <a:t>была найдена на 2 сутки живой!!!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79388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«Цель»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Повышение безопасности и защита граждан Вологодской области, путём создания добровольного Поисково-Спасательного отряда 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Тотемском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021288"/>
            <a:ext cx="9144000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поддержке правительства 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Вологодской области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7722" y="0"/>
            <a:ext cx="906278" cy="908720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784990" cy="908720"/>
          </a:xfrm>
          <a:prstGeom prst="rect">
            <a:avLst/>
          </a:prstGeom>
        </p:spPr>
      </p:pic>
      <p:pic>
        <p:nvPicPr>
          <p:cNvPr id="9" name="Picture 2" descr="C:\Users\gromo\Desktop\Тотьма-СПАС\Картинки для презы\DwRR91imH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708920"/>
            <a:ext cx="6048672" cy="3253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отьма-СПАС\Картинки для презы\5S-31grGuJM.jpg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332656"/>
            <a:ext cx="9143999" cy="644737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60840" cy="57606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 команды</a:t>
            </a: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Рисунок 11" descr="Юк-Спас_шеврон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5907" y="0"/>
            <a:ext cx="978093" cy="9807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980728"/>
            <a:ext cx="7272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Координаторы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Старшие групп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err="1" smtClean="0"/>
              <a:t>Инфорги</a:t>
            </a:r>
            <a:endParaRPr lang="ru-RU" sz="2600" b="1" dirty="0" smtClean="0"/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Психолог/медик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Оператор БПЛА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Водитель/штабист</a:t>
            </a:r>
          </a:p>
          <a:p>
            <a:endParaRPr lang="ru-RU" sz="2600" b="1" dirty="0" smtClean="0"/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Картограф/радист/штабист</a:t>
            </a:r>
          </a:p>
        </p:txBody>
      </p:sp>
      <p:pic>
        <p:nvPicPr>
          <p:cNvPr id="10" name="Picture 4" descr="C:\Users\Александр\Desktop\p0e9rGiwk1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068960"/>
            <a:ext cx="203409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Александр\Desktop\ПоискМобиль\Готовый вид\6kf0Aostu1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98072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gromo\Desktop\Тотьма-СПАС\Картинки для презы\7Qmxtu7-S3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3356992"/>
            <a:ext cx="2263407" cy="320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gromo\Desktop\Тотьма-СПАС\Картинки для презы\2iggXD-Rny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908720"/>
            <a:ext cx="280940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Тотьма-СПАС\Картинки для презы\TbBVSxUQ9iI.jpg"/>
          <p:cNvPicPr>
            <a:picLocks noChangeAspect="1" noChangeArrowheads="1"/>
          </p:cNvPicPr>
          <p:nvPr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129292"/>
            <a:ext cx="9395202" cy="672870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Объект 2"/>
          <p:cNvSpPr>
            <a:spLocks noGrp="1"/>
          </p:cNvSpPr>
          <p:nvPr>
            <p:ph sz="quarter" idx="1"/>
          </p:nvPr>
        </p:nvSpPr>
        <p:spPr>
          <a:xfrm>
            <a:off x="-468560" y="1988840"/>
            <a:ext cx="9612560" cy="4869160"/>
          </a:xfrm>
        </p:spPr>
        <p:txBody>
          <a:bodyPr>
            <a:normAutofit/>
          </a:bodyPr>
          <a:lstStyle/>
          <a:p>
            <a:pPr marL="811213" indent="-457200">
              <a:buNone/>
              <a:defRPr/>
            </a:pPr>
            <a:r>
              <a:rPr lang="ru-RU" sz="2000" dirty="0" smtClean="0"/>
              <a:t>       </a:t>
            </a:r>
            <a:endParaRPr lang="ru-RU" sz="1600" dirty="0" smtClean="0"/>
          </a:p>
          <a:p>
            <a:pPr marL="811213" indent="-457200">
              <a:buNone/>
              <a:defRPr/>
            </a:pPr>
            <a:endParaRPr lang="ru-RU" sz="20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835292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cs typeface="Arial" charset="0"/>
              </a:rPr>
              <a:t>Оборудование и техника</a:t>
            </a:r>
            <a:endParaRPr lang="ru-RU" sz="3200" b="1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4098" name="Picture 2" descr="C:\Users\gromo\Desktop\Тотьма-СПАС\Картинки для презы\snVlE6hes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gromo\Desktop\Тотьма-СПАС\Картинки для презы\hWbt-jLt-A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79050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gromo\Desktop\Тотьма-СПАС\Картинки для презы\L5pMCL8La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980728"/>
            <a:ext cx="3269167" cy="2514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Users\gromo\Desktop\Тотьма-СПАС\Картинки для презы\iM_JhOBHSH4.jpg"/>
          <p:cNvPicPr>
            <a:picLocks noChangeAspect="1" noChangeArrowheads="1"/>
          </p:cNvPicPr>
          <p:nvPr/>
        </p:nvPicPr>
        <p:blipFill>
          <a:blip r:embed="rId6" cstate="print"/>
          <a:srcRect t="12485" r="4186" b="12608"/>
          <a:stretch>
            <a:fillRect/>
          </a:stretch>
        </p:blipFill>
        <p:spPr bwMode="auto">
          <a:xfrm>
            <a:off x="467544" y="908720"/>
            <a:ext cx="2627784" cy="274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лександр\Desktop\Фото для отчета по гранту\Поиски\TJFBgKSKYZ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1052736"/>
            <a:ext cx="201872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nme2SHbNAU.jpg"/>
          <p:cNvPicPr>
            <a:picLocks noChangeAspect="1"/>
          </p:cNvPicPr>
          <p:nvPr/>
        </p:nvPicPr>
        <p:blipFill>
          <a:blip r:embed="rId2" cstate="print">
            <a:lum bright="40000" contrast="-70000"/>
          </a:blip>
          <a:stretch>
            <a:fillRect/>
          </a:stretch>
        </p:blipFill>
        <p:spPr>
          <a:xfrm>
            <a:off x="0" y="764704"/>
            <a:ext cx="9144000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35292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cs typeface="Arial" charset="0"/>
              </a:rPr>
              <a:t>Темы для обучения</a:t>
            </a:r>
            <a:endParaRPr lang="ru-RU" sz="3200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772816"/>
            <a:ext cx="8964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08720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История и правила отряда;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ПСР в природной и городской среде;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Безопасность и школа выживания в лесу;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на отклик с использованием тех. средств;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координаторов;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</a:t>
            </a:r>
            <a:r>
              <a:rPr lang="ru-RU" sz="2400" b="1" dirty="0" err="1" smtClean="0">
                <a:cs typeface="Arial" pitchFamily="34" charset="0"/>
              </a:rPr>
              <a:t>инфоргов</a:t>
            </a:r>
            <a:r>
              <a:rPr lang="ru-RU" sz="2400" b="1" dirty="0" smtClean="0"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старших групп;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штаба;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оператора БСПЛ;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Первая помощь и эвакуация;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Радиообмен и ориентирование;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Картография и навигация;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ПСР </a:t>
            </a:r>
            <a:r>
              <a:rPr lang="ru-RU" sz="2400" b="1" dirty="0" smtClean="0">
                <a:cs typeface="Arial" pitchFamily="34" charset="0"/>
              </a:rPr>
              <a:t>на «Забросах» (</a:t>
            </a:r>
            <a:r>
              <a:rPr lang="ru-RU" sz="2400" b="1" dirty="0" err="1" smtClean="0">
                <a:cs typeface="Arial" pitchFamily="34" charset="0"/>
              </a:rPr>
              <a:t>Техноген</a:t>
            </a:r>
            <a:r>
              <a:rPr lang="ru-RU" sz="2400" b="1" dirty="0" smtClean="0">
                <a:cs typeface="Arial" pitchFamily="34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cs typeface="Arial" pitchFamily="34" charset="0"/>
              </a:rPr>
              <a:t>Работа в интернете, изготовление ориентировок.</a:t>
            </a:r>
          </a:p>
          <a:p>
            <a:pPr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отьма-СПАС\Картинки для презы\fEgKzi_i8TI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1" y="740908"/>
            <a:ext cx="9036496" cy="60219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6409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bg2"/>
                </a:solidFill>
                <a:cs typeface="Arial" charset="0"/>
              </a:rPr>
              <a:t>Итоги проекта</a:t>
            </a:r>
            <a:endParaRPr lang="ru-RU" sz="3200" b="1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772816"/>
            <a:ext cx="8964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08720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48690"/>
            <a:ext cx="87849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Сформирован отряд из 10-ти профессионалов;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Ведение успешных ПСР в Восточной </a:t>
            </a:r>
            <a:r>
              <a:rPr lang="ru-RU" sz="2400" b="1" smtClean="0"/>
              <a:t>части Вологодской </a:t>
            </a:r>
            <a:r>
              <a:rPr lang="ru-RU" sz="2400" b="1" dirty="0" smtClean="0"/>
              <a:t>области.;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Проведение уроков безопасности в учебных заведениях;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Отряд укомплектован всем необходимым оборудованием и техникой;</a:t>
            </a:r>
          </a:p>
          <a:p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Налажено взаимодействие со всеми заинтересованными службами;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Подобрано помещение для базирования отряда;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704856" cy="720080"/>
          </a:xfrm>
          <a:solidFill>
            <a:schemeClr val="accent1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11256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ВРОО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ЮК-Помощь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Детям»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    </a:t>
            </a:r>
            <a:r>
              <a:rPr lang="ru-RU" dirty="0" smtClean="0"/>
              <a:t>8-921-123-88-80,  8-921-06-06-656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en-US" dirty="0" smtClean="0">
                <a:latin typeface="Cambria" pitchFamily="18" charset="0"/>
                <a:ea typeface="Cambria" pitchFamily="18" charset="0"/>
                <a:cs typeface="Calibri" pitchFamily="34" charset="0"/>
              </a:rPr>
              <a:t>https://vk.com/deti35</a:t>
            </a:r>
            <a:endParaRPr lang="ru-RU" b="1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gromoffon85@mail.ru</a:t>
            </a:r>
            <a:endParaRPr lang="ru-RU" dirty="0" smtClean="0">
              <a:solidFill>
                <a:srgbClr val="00000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/>
              <a:t>         БУК СМР «Культурный центр» кабинет  22 А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dirty="0" smtClean="0"/>
              <a:t>При поддержке Правительства </a:t>
            </a:r>
          </a:p>
          <a:p>
            <a:pPr algn="ctr">
              <a:buNone/>
            </a:pPr>
            <a:r>
              <a:rPr lang="ru-RU" dirty="0" smtClean="0"/>
              <a:t>Вологодской области  </a:t>
            </a:r>
            <a:endParaRPr lang="ru-RU" dirty="0"/>
          </a:p>
        </p:txBody>
      </p:sp>
      <p:pic>
        <p:nvPicPr>
          <p:cNvPr id="4" name="Рисунок 3" descr="x_68147e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8384" y="0"/>
            <a:ext cx="1115616" cy="1078524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1215085" cy="1407699"/>
          </a:xfrm>
          <a:prstGeom prst="rect">
            <a:avLst/>
          </a:prstGeom>
        </p:spPr>
      </p:pic>
      <p:pic>
        <p:nvPicPr>
          <p:cNvPr id="9" name="Рисунок 8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pic>
        <p:nvPicPr>
          <p:cNvPr id="2050" name="Picture 2" descr="F:\Проекты на доброволец\Фото для презентации по  ПСП\Телефон-эвакуатора-768x13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1844824"/>
            <a:ext cx="318365" cy="550092"/>
          </a:xfrm>
          <a:prstGeom prst="rect">
            <a:avLst/>
          </a:prstGeom>
          <a:noFill/>
        </p:spPr>
      </p:pic>
      <p:pic>
        <p:nvPicPr>
          <p:cNvPr id="2051" name="Picture 3" descr="F:\Проекты на доброволец\Фото для презентации по  ПСП\9a74f9c047a1e4f146069fe16e06b9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92896"/>
            <a:ext cx="360040" cy="360040"/>
          </a:xfrm>
          <a:prstGeom prst="rect">
            <a:avLst/>
          </a:prstGeom>
          <a:noFill/>
        </p:spPr>
      </p:pic>
      <p:pic>
        <p:nvPicPr>
          <p:cNvPr id="2052" name="Picture 4" descr="F:\Проекты на доброволец\Фото для презентации по  ПСП\29ea9bb7a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24944"/>
            <a:ext cx="613048" cy="341809"/>
          </a:xfrm>
          <a:prstGeom prst="rect">
            <a:avLst/>
          </a:prstGeom>
          <a:noFill/>
        </p:spPr>
      </p:pic>
      <p:pic>
        <p:nvPicPr>
          <p:cNvPr id="2054" name="Picture 6" descr="F:\Проекты на доброволец\Фото для презентации по  ПСП\cartre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56992"/>
            <a:ext cx="576064" cy="432048"/>
          </a:xfrm>
          <a:prstGeom prst="rect">
            <a:avLst/>
          </a:prstGeom>
          <a:noFill/>
        </p:spPr>
      </p:pic>
      <p:pic>
        <p:nvPicPr>
          <p:cNvPr id="14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3312368" cy="1163470"/>
          </a:xfrm>
          <a:prstGeom prst="rect">
            <a:avLst/>
          </a:prstGeom>
          <a:noFill/>
        </p:spPr>
      </p:pic>
      <p:pic>
        <p:nvPicPr>
          <p:cNvPr id="7" name="Picture 2" descr="C:\Users\gromo\Desktop\Тотьма-СПАС\Картинки для презы\TObTSxizNxt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4077072"/>
            <a:ext cx="1152128" cy="1462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1008</TotalTime>
  <Words>224</Words>
  <Application>Microsoft Office PowerPoint</Application>
  <PresentationFormat>Экран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«ТОТЬМА-СПАС» </vt:lpstr>
      <vt:lpstr> «Цель» Повышение безопасности и защита граждан Вологодской области, путём создания добровольного Поисково-Спасательного отряда в Тотемском районе </vt:lpstr>
      <vt:lpstr>Состав команды</vt:lpstr>
      <vt:lpstr>Слайд 4</vt:lpstr>
      <vt:lpstr>Слайд 5</vt:lpstr>
      <vt:lpstr>Слайд 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Вологодская региональная общественная организация «ЮК-Помощь Детям»</dc:title>
  <dc:creator>Александр</dc:creator>
  <cp:lastModifiedBy>Александр</cp:lastModifiedBy>
  <cp:revision>84</cp:revision>
  <dcterms:created xsi:type="dcterms:W3CDTF">2015-07-07T10:52:03Z</dcterms:created>
  <dcterms:modified xsi:type="dcterms:W3CDTF">2019-12-20T17:05:29Z</dcterms:modified>
</cp:coreProperties>
</file>