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67" r:id="rId5"/>
    <p:sldId id="266" r:id="rId6"/>
    <p:sldId id="265" r:id="rId7"/>
    <p:sldId id="263" r:id="rId8"/>
    <p:sldId id="260" r:id="rId9"/>
    <p:sldId id="274" r:id="rId10"/>
    <p:sldId id="259" r:id="rId11"/>
    <p:sldId id="258" r:id="rId12"/>
    <p:sldId id="27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4131B5-5032-4EFE-9CE8-68B6EBBFD2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FE1E454-413F-457C-95B4-054B7918DA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1B8DB4-C315-40CD-8155-294968550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E50BF-5546-47F7-961E-5650F8ACFFED}" type="datetimeFigureOut">
              <a:rPr lang="ru-RU" smtClean="0"/>
              <a:t>18.08.2025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4A3C4B-1C58-4CE7-BEB4-23A6B6A56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1DD680-CFCF-432A-8912-52A05EA0D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145E4-7F38-431C-878A-DB1BE19D3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956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C1AF11-5418-4216-84F5-F2E7B8C53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6AB68DB-8B59-469F-9443-0C863FE863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508336-88DE-4492-8241-23D5C1835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E50BF-5546-47F7-961E-5650F8ACFFED}" type="datetimeFigureOut">
              <a:rPr lang="ru-RU" smtClean="0"/>
              <a:t>18.08.2025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3C0505-0843-4CCE-AF6E-EDBD91C13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C283D0-0FA4-43D4-917F-37A37D345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145E4-7F38-431C-878A-DB1BE19D3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215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1FAB41-E270-4733-B93B-A699F26B53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890E430-7E1E-45A5-AE06-6A8F20BE6E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22708E-49F4-4A7F-884B-C555E9C2E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E50BF-5546-47F7-961E-5650F8ACFFED}" type="datetimeFigureOut">
              <a:rPr lang="ru-RU" smtClean="0"/>
              <a:t>18.08.2025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891C48-9E5C-4599-ADB7-CFDF7E808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C8345F-A221-470E-BD43-51835FCD1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145E4-7F38-431C-878A-DB1BE19D3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638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C14361-8FEB-46BB-897E-653015753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FAAF18-2E42-4A59-8984-7C3B19F3F2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632B6E-FBAA-43E4-9940-5D62844EA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E50BF-5546-47F7-961E-5650F8ACFFED}" type="datetimeFigureOut">
              <a:rPr lang="ru-RU" smtClean="0"/>
              <a:t>18.08.2025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26D50A-0DC5-44C1-BF8A-FDA003C6B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75E646-77E4-4490-8B10-7369A93C5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145E4-7F38-431C-878A-DB1BE19D3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401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62C3E8-E59B-4310-93F2-FA3E9AE24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1EFBAA5-A678-43EF-AE4B-C7BD2F19A3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66D61E-625A-4E5D-83EF-9E026EDFF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E50BF-5546-47F7-961E-5650F8ACFFED}" type="datetimeFigureOut">
              <a:rPr lang="ru-RU" smtClean="0"/>
              <a:t>18.08.2025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EB13F9-A209-4A1C-84C0-C800734ED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436D66-81AD-4661-AF43-C932DCF95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145E4-7F38-431C-878A-DB1BE19D3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466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4F54AE-083E-4940-9188-FCD26CB14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FB72A1-1DB8-418D-ACB5-FA2834B170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FA17E93-AEA9-4465-AE73-8BDFF666BB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3D3C337-3F2F-4C4B-9355-88ABE7D2C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E50BF-5546-47F7-961E-5650F8ACFFED}" type="datetimeFigureOut">
              <a:rPr lang="ru-RU" smtClean="0"/>
              <a:t>18.08.2025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C9727C-58C2-4FFC-B1EB-7F210D850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2A366B-EB96-4937-B01C-DF2B37AA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145E4-7F38-431C-878A-DB1BE19D3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865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CDCB7F-C884-47BB-8B30-FE958FA65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10FFBF9-5D12-447B-8784-64E5FC97DD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25EE9A-5F71-4516-81CE-FEE7E1424C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D7E50D6-33EB-4387-BFB4-B924876192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69B0427-C6D9-4DC0-9D99-5F8010C969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C98C5C0-28E5-42C6-95A7-C2FCA4A14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E50BF-5546-47F7-961E-5650F8ACFFED}" type="datetimeFigureOut">
              <a:rPr lang="ru-RU" smtClean="0"/>
              <a:t>18.08.2025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FC6D918-8BA3-4E5D-9B8D-AD1BCDDE7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2B9EC33-F1B7-4963-8ACB-B4CB21BEA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145E4-7F38-431C-878A-DB1BE19D3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744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373C1-B306-426C-AF4A-72A2E71D8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A24C9A2-DA91-40C4-AA13-F4ED972F7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E50BF-5546-47F7-961E-5650F8ACFFED}" type="datetimeFigureOut">
              <a:rPr lang="ru-RU" smtClean="0"/>
              <a:t>18.08.2025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778A287-8413-48BC-ADAE-DF39CB25E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E550A0B-8665-4CD2-B462-F29E520DD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145E4-7F38-431C-878A-DB1BE19D3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820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CFA4F49-2561-43E8-B724-CDE354D28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E50BF-5546-47F7-961E-5650F8ACFFED}" type="datetimeFigureOut">
              <a:rPr lang="ru-RU" smtClean="0"/>
              <a:t>18.08.2025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8E69309-5D46-4155-9C6E-EA0D7E0EB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0F1678-C2CF-4047-8417-D8275D3BD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145E4-7F38-431C-878A-DB1BE19D3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316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8089FA-924F-4077-B166-094F3C7BA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557BE1-8F17-42CA-8BA5-1E0359B49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1814410-DCFE-4308-B476-E57F00BF1E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F186AB9-71AA-4440-B893-F3254E22F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E50BF-5546-47F7-961E-5650F8ACFFED}" type="datetimeFigureOut">
              <a:rPr lang="ru-RU" smtClean="0"/>
              <a:t>18.08.2025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72D7ED0-37C0-4974-B5AB-F327D767B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7FAA97-A0D3-4FD8-B905-9A6D0FB68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145E4-7F38-431C-878A-DB1BE19D3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615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D3D60B-AF6D-419D-9B3C-C026F6D3C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2EC83AD-4766-449A-9E6B-D84C7FF13D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1CFE3B5-0F2B-42D5-A040-4747986988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7323D1-DFF4-4557-A39A-7731EAE52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E50BF-5546-47F7-961E-5650F8ACFFED}" type="datetimeFigureOut">
              <a:rPr lang="ru-RU" smtClean="0"/>
              <a:t>18.08.2025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F91BE8-EBF5-4D18-A6B9-F1882732A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B650BB-B7F1-40E6-907B-4ECF0B2D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145E4-7F38-431C-878A-DB1BE19D3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140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C6B46D-A0F4-4887-9901-4C45BB5E7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F03E7D-2F37-4815-9E03-7456ED9C8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27564C-FB8E-49ED-9252-BE20A23ADE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E50BF-5546-47F7-961E-5650F8ACFFED}" type="datetimeFigureOut">
              <a:rPr lang="ru-RU" smtClean="0"/>
              <a:t>18.08.2025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BC0A4D-7EBB-4D4F-A1F4-4A3081F31E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194079-1462-47F2-99B6-439FF7A1DB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145E4-7F38-431C-878A-DB1BE19D3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445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232423-C299-4742-9E14-AD150B032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46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FECB9E-7950-4A83-BD29-36F97D83F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869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D1E039-AD3C-4014-9C03-C07578436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55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3896CD-F890-4A08-BA7B-B7AA295DB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59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1DC050-0BC0-4E67-B598-0B718F28F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32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63AE5B2-A14B-414F-9A38-B0EE546B0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76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95A147-81A0-4416-8097-B2107D554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04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87AD8D-3F06-4BA9-9534-8B8B06A09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779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08698D-D62C-4F2E-8781-AA4750DC0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52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3B3ED8-F145-4BA9-81C7-78565C39C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371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74F015-0E10-4FCA-AAC7-E4BE232D0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16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F9FFE8-3106-48C4-90A7-730307E6F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850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0</Words>
  <Application>Microsoft Office PowerPoint</Application>
  <PresentationFormat>Широкоэкранный</PresentationFormat>
  <Paragraphs>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4</dc:creator>
  <cp:lastModifiedBy>Acer</cp:lastModifiedBy>
  <cp:revision>14</cp:revision>
  <dcterms:created xsi:type="dcterms:W3CDTF">2024-12-20T08:43:49Z</dcterms:created>
  <dcterms:modified xsi:type="dcterms:W3CDTF">2025-08-18T12:57:27Z</dcterms:modified>
</cp:coreProperties>
</file>