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60"/>
  </p:normalViewPr>
  <p:slideViewPr>
    <p:cSldViewPr snapToGrid="0">
      <p:cViewPr varScale="1">
        <p:scale>
          <a:sx n="57" d="100"/>
          <a:sy n="57" d="100"/>
        </p:scale>
        <p:origin x="90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7EA66-9437-4BFC-93E6-37428DE64395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B01EB-BDBF-41C0-8051-A19D022A50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258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7EA66-9437-4BFC-93E6-37428DE64395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B01EB-BDBF-41C0-8051-A19D022A50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27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7EA66-9437-4BFC-93E6-37428DE64395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B01EB-BDBF-41C0-8051-A19D022A50C4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9715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7EA66-9437-4BFC-93E6-37428DE64395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B01EB-BDBF-41C0-8051-A19D022A50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0824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7EA66-9437-4BFC-93E6-37428DE64395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B01EB-BDBF-41C0-8051-A19D022A50C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15331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7EA66-9437-4BFC-93E6-37428DE64395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B01EB-BDBF-41C0-8051-A19D022A50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120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7EA66-9437-4BFC-93E6-37428DE64395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B01EB-BDBF-41C0-8051-A19D022A50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0693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7EA66-9437-4BFC-93E6-37428DE64395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B01EB-BDBF-41C0-8051-A19D022A50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332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7EA66-9437-4BFC-93E6-37428DE64395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B01EB-BDBF-41C0-8051-A19D022A50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630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7EA66-9437-4BFC-93E6-37428DE64395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B01EB-BDBF-41C0-8051-A19D022A50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910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7EA66-9437-4BFC-93E6-37428DE64395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B01EB-BDBF-41C0-8051-A19D022A50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922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7EA66-9437-4BFC-93E6-37428DE64395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B01EB-BDBF-41C0-8051-A19D022A50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582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7EA66-9437-4BFC-93E6-37428DE64395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B01EB-BDBF-41C0-8051-A19D022A50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111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7EA66-9437-4BFC-93E6-37428DE64395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B01EB-BDBF-41C0-8051-A19D022A50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972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7EA66-9437-4BFC-93E6-37428DE64395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B01EB-BDBF-41C0-8051-A19D022A50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984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7EA66-9437-4BFC-93E6-37428DE64395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B01EB-BDBF-41C0-8051-A19D022A50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242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7EA66-9437-4BFC-93E6-37428DE64395}" type="datetimeFigureOut">
              <a:rPr lang="ru-RU" smtClean="0"/>
              <a:t>09.01.2023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63B01EB-BDBF-41C0-8051-A19D022A50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96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file:///\\&#1060;&#1086;&#1088;&#1084;&#1080;&#1088;&#1086;&#1074;&#1072;&#1085;&#1080;&#1077;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1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76399" y="914400"/>
            <a:ext cx="7597603" cy="3136436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4800" b="1" u="sng" dirty="0">
                <a:solidFill>
                  <a:srgbClr val="0070C0"/>
                </a:solidFill>
                <a:hlinkClick r:id="rId2"/>
              </a:rPr>
              <a:t>Формирование</a:t>
            </a:r>
            <a:r>
              <a:rPr lang="ru-RU" sz="4800" b="1" u="sng" dirty="0">
                <a:solidFill>
                  <a:srgbClr val="0070C0"/>
                </a:solidFill>
              </a:rPr>
              <a:t> ценностных ориентиров и патриотизма через социально-значимую деятельность</a:t>
            </a:r>
            <a:endParaRPr lang="ru-RU" sz="4800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читель Гольцова В.А.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175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РОСКВИЗ День народного единства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42339" y="3106080"/>
            <a:ext cx="4208636" cy="31564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42" y="3106079"/>
            <a:ext cx="4208636" cy="31564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7973" y="1270000"/>
            <a:ext cx="4175833" cy="313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52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 </a:t>
            </a:r>
            <a:r>
              <a:rPr lang="ru-RU" dirty="0" smtClean="0">
                <a:solidFill>
                  <a:schemeClr val="tx1"/>
                </a:solidFill>
              </a:rPr>
              <a:t>ДЕНЬ ОТЦА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0859363"/>
              </p:ext>
            </p:extLst>
          </p:nvPr>
        </p:nvGraphicFramePr>
        <p:xfrm>
          <a:off x="677863" y="2952750"/>
          <a:ext cx="8596312" cy="229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Объект упаковщика для оболочки" showAsIcon="1" r:id="rId3" imgW="2567880" imgH="685440" progId="Package">
                  <p:embed/>
                </p:oleObj>
              </mc:Choice>
              <mc:Fallback>
                <p:oleObj name="Объект упаковщика для оболочки" showAsIcon="1" r:id="rId3" imgW="2567880" imgH="6854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7863" y="2952750"/>
                        <a:ext cx="8596312" cy="2295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5548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dirty="0" smtClean="0">
                <a:solidFill>
                  <a:schemeClr val="tx1"/>
                </a:solidFill>
              </a:rPr>
              <a:t>ФЕСТИВАЛЬ ВОЛОНТЕРСКИХ ОТРЯДОВ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s://sun9-18.userapi.com/impg/xNaGw7Lr2YHw9lDrrC-KwTPnAPtyx7T2iZb_Jw/vL3halCzfVQ.jpg?size=604x453&amp;quality=95&amp;sign=fadc5a350a21609c5c71a341217c32a6&amp;c_uniq_tag=XI5HgS5DM55_-k_XFACqvB-sKaUvG30Ame8K0_hSC00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361" y="2160589"/>
            <a:ext cx="3960282" cy="297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669" y="1574800"/>
            <a:ext cx="3571265" cy="26647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2125" y="4478697"/>
            <a:ext cx="3745486" cy="21032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1067" y="1297607"/>
            <a:ext cx="3918478" cy="522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46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Поздравление с праздниками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0746" y="1270000"/>
            <a:ext cx="3752054" cy="28140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977" y="1270000"/>
            <a:ext cx="3632905" cy="27246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8918" y="3241308"/>
            <a:ext cx="2690282" cy="35870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4400" y="3241308"/>
            <a:ext cx="2690281" cy="358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626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            Помощь одиноким людям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9752" y="1639358"/>
            <a:ext cx="4574381" cy="45743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866" y="1639358"/>
            <a:ext cx="4654549" cy="465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517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                УБОРКА ТЕРРИТОРИИ СКВЕРА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5028" y="2160587"/>
            <a:ext cx="4253793" cy="31903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00" y="1293547"/>
            <a:ext cx="3282950" cy="24622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52" y="1270000"/>
            <a:ext cx="3187098" cy="24857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924" y="4283746"/>
            <a:ext cx="3086925" cy="23033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2334" y="4283745"/>
            <a:ext cx="3086925" cy="230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17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       БЛАГОТВОРИТЕЛЬНОСТЬ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2217" y="1270000"/>
            <a:ext cx="2911077" cy="38814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1250155"/>
            <a:ext cx="2353733" cy="28985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8399" y="1270000"/>
            <a:ext cx="3113617" cy="25061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266" y="4148666"/>
            <a:ext cx="2065867" cy="25315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8533" y="4148666"/>
            <a:ext cx="3498513" cy="261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69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ДЕТСКИЙ РЕАБИЛИТАЦИОННЫЙ ЦЕНТР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1270000"/>
            <a:ext cx="3414976" cy="25612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4974" y="1270000"/>
            <a:ext cx="3412859" cy="25596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34" y="4032844"/>
            <a:ext cx="3410743" cy="25580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7113" y="1541127"/>
            <a:ext cx="2828059" cy="37707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2867" y="3634894"/>
            <a:ext cx="2308485" cy="307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568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</a:t>
            </a:r>
            <a:r>
              <a:rPr lang="ru-RU" dirty="0" smtClean="0">
                <a:solidFill>
                  <a:schemeClr val="tx1"/>
                </a:solidFill>
              </a:rPr>
              <a:t>подготовка к новогоднему </a:t>
            </a:r>
            <a:r>
              <a:rPr lang="ru-RU" dirty="0" err="1" smtClean="0">
                <a:solidFill>
                  <a:schemeClr val="tx1"/>
                </a:solidFill>
              </a:rPr>
              <a:t>квесту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7466" y="1270000"/>
            <a:ext cx="3177910" cy="23834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688" y="1271587"/>
            <a:ext cx="3175795" cy="23818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0351" y="1270000"/>
            <a:ext cx="3177911" cy="23834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466" y="3930121"/>
            <a:ext cx="3186996" cy="23902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3689" y="3930121"/>
            <a:ext cx="3186996" cy="23902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0351" y="3930121"/>
            <a:ext cx="3177381" cy="238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394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prstClr val="black"/>
                </a:solidFill>
              </a:rPr>
              <a:t>ДЕТСКИЙ РЕАБИЛИТАЦИОННЫЙ ЦЕНТР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2456" y="1568764"/>
            <a:ext cx="3021277" cy="40491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1388533"/>
            <a:ext cx="3416959" cy="25627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815" y="4233333"/>
            <a:ext cx="3282477" cy="21505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8000" y="1388533"/>
            <a:ext cx="3691466" cy="27544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8000" y="4233333"/>
            <a:ext cx="3691465" cy="230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25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1"/>
                </a:solidFill>
              </a:rPr>
              <a:t>Акция ЗОЖ «Мы против курения! А ты?»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4000" y="1466323"/>
            <a:ext cx="2991643" cy="22437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4580" y="1385922"/>
            <a:ext cx="3098844" cy="23241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989" y="1410650"/>
            <a:ext cx="3081678" cy="22994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6134" y="3789432"/>
            <a:ext cx="3948995" cy="29617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3464" y="3807732"/>
            <a:ext cx="3818759" cy="2864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380233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104</TotalTime>
  <Words>57</Words>
  <Application>Microsoft Office PowerPoint</Application>
  <PresentationFormat>Широкоэкранный</PresentationFormat>
  <Paragraphs>14</Paragraphs>
  <Slides>12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Times New Roman</vt:lpstr>
      <vt:lpstr>Trebuchet MS</vt:lpstr>
      <vt:lpstr>Wingdings 3</vt:lpstr>
      <vt:lpstr>Аспект</vt:lpstr>
      <vt:lpstr>Пакет</vt:lpstr>
      <vt:lpstr>Формирование ценностных ориентиров и патриотизма через социально-значимую деятельность</vt:lpstr>
      <vt:lpstr>Поздравление с праздниками</vt:lpstr>
      <vt:lpstr>            Помощь одиноким людям</vt:lpstr>
      <vt:lpstr>                УБОРКА ТЕРРИТОРИИ СКВЕРА</vt:lpstr>
      <vt:lpstr>       БЛАГОТВОРИТЕЛЬНОСТЬ</vt:lpstr>
      <vt:lpstr>ДЕТСКИЙ РЕАБИЛИТАЦИОННЫЙ ЦЕНТР</vt:lpstr>
      <vt:lpstr>         подготовка к новогоднему квесту</vt:lpstr>
      <vt:lpstr>ДЕТСКИЙ РЕАБИЛИТАЦИОННЫЙ ЦЕНТР</vt:lpstr>
      <vt:lpstr>Акция ЗОЖ «Мы против курения! А ты?»</vt:lpstr>
      <vt:lpstr>РОСКВИЗ День народного единства</vt:lpstr>
      <vt:lpstr>                      ДЕНЬ ОТЦА</vt:lpstr>
      <vt:lpstr> ФЕСТИВАЛЬ ВОЛОНТЕРСКИХ ОТРЯДОВ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ценностных ориентиров и патриотизма через социально-значимую деятельность</dc:title>
  <dc:creator>Us</dc:creator>
  <cp:lastModifiedBy>Us</cp:lastModifiedBy>
  <cp:revision>13</cp:revision>
  <dcterms:created xsi:type="dcterms:W3CDTF">2023-01-08T22:54:47Z</dcterms:created>
  <dcterms:modified xsi:type="dcterms:W3CDTF">2023-01-09T00:39:43Z</dcterms:modified>
</cp:coreProperties>
</file>