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C39447-8D89-4F81-8C2C-F8CD7152E6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6DD9299-2FD3-44A5-8278-AA4CFC651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МБОУ Средняя школа № 15 города </a:t>
            </a:r>
            <a:r>
              <a:rPr lang="ru-RU" dirty="0" err="1" smtClean="0"/>
              <a:t>волгодонска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Волонтерская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6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Акция "Согрей своим теплом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3533016" cy="3579849"/>
          </a:xfrm>
        </p:spPr>
        <p:txBody>
          <a:bodyPr/>
          <a:lstStyle/>
          <a:p>
            <a:r>
              <a:rPr lang="ru-RU" b="0" dirty="0" smtClean="0"/>
              <a:t>Ежегодная акция </a:t>
            </a:r>
            <a:r>
              <a:rPr lang="ru-RU" b="0" dirty="0"/>
              <a:t>приурочена ко Дню пожилого человека и является ежегодной. Ученики школы, родители, педагоги и родители совместно собирают подарки для одиноких пожилых людей, проживающих в Волгодонском пансионате для престарелых и инвалидов. Волонтеры акции помогают собрать подарки, упаковать их и передать в пансионат, создают и раздают информационные листовки.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920009" cy="55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Эко-акция «</a:t>
            </a:r>
            <a:r>
              <a:rPr lang="ru-RU" b="1" dirty="0"/>
              <a:t>Крышки наше все</a:t>
            </a:r>
            <a:r>
              <a:rPr lang="ru-RU" b="1" dirty="0" smtClean="0"/>
              <a:t>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2956952" cy="3579849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Соревнование среди параллели четвертых классов. Организатором соревнования выступает школьный волонтерский отряд #</a:t>
            </a:r>
            <a:r>
              <a:rPr lang="ru-RU" b="0" dirty="0" err="1"/>
              <a:t>МЫПОМОЖЕМ</a:t>
            </a:r>
            <a:r>
              <a:rPr lang="ru-RU" b="0" dirty="0"/>
              <a:t>! Классам-участникам предстоит собрать крышки от пластиковых бутылок в объеме 10 литров. Здесь требуется командная работа! Класс, который соберет крышки быстрее всех получит на всех учеников экологичные призы.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64884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5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Школьная акция "Мы поможем</a:t>
            </a:r>
            <a:r>
              <a:rPr lang="ru-RU" b="1" dirty="0" smtClean="0"/>
              <a:t>!"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Акция по сбору жестяных банок и сборка заготовок для окопных свечей. В рамках акции пройдут мастер-классы по изготовлению окопных свечей. Все собранные и отсортированные банки и заготовки будут переданы в центр гуманитарной помощи.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1"/>
            <a:ext cx="6515835" cy="43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«Открытка солдату»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Активисты организовали мастер-классы по изготовлению открыток  к празднику.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0" y="2132856"/>
            <a:ext cx="5975881" cy="39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dirty="0"/>
              <a:t>5 февраля 1989 года в 10 часов 30 минут командующий 40-й армией генерал-лейтенант Борис Громов последним из воинов Ограниченного контингента советских войск перешел мост через </a:t>
            </a:r>
            <a:r>
              <a:rPr lang="ru-RU" b="0" dirty="0" err="1"/>
              <a:t>Аму</a:t>
            </a:r>
            <a:r>
              <a:rPr lang="ru-RU" b="0" dirty="0"/>
              <a:t>-Дарью, разделявшую СССР и Афганистан.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Жертвами этой не объявленной войны стали около 15 тысяч советских солдат и офицеров и не менее 100 тысяч афганцев. Инвалидами стали десятки тысяч людей с обеих сторон. 274 человека до сих пор числятся пропавшими без вести.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В этот день ученики 11 класса в память о Войнах-интернационалистах возложили цветы к памятнику ротонде на торжественной церемонии.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Активисты Школьного самоуправления посетили Аллею Славы на кладбище города Волгодонска. Честь упокоится на Аллее Славы получили все наши соотечественники, погибшие защищая свое Отечество, и войны-интернационалисты.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3276108" cy="21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</a:t>
            </a:r>
            <a:r>
              <a:rPr lang="ru-RU" dirty="0" err="1"/>
              <a:t>ПДД</a:t>
            </a:r>
            <a:r>
              <a:rPr lang="ru-RU" dirty="0"/>
              <a:t> и покорми птиц зимой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В</a:t>
            </a:r>
            <a:r>
              <a:rPr lang="ru-RU" b="0" dirty="0" smtClean="0"/>
              <a:t> </a:t>
            </a:r>
            <a:r>
              <a:rPr lang="ru-RU" b="0" dirty="0"/>
              <a:t>нашей школе прошла акция "Вспомни </a:t>
            </a:r>
            <a:r>
              <a:rPr lang="ru-RU" b="0" dirty="0" err="1"/>
              <a:t>ПДД</a:t>
            </a:r>
            <a:r>
              <a:rPr lang="ru-RU" b="0" dirty="0"/>
              <a:t> и покорми птиц зимой! " Зимой в холода животным и птицам приходится нелегко, и нередко мы забываем о них позаботиться.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Поэтому ребята из отряда </a:t>
            </a:r>
            <a:r>
              <a:rPr lang="ru-RU" b="0" dirty="0" err="1"/>
              <a:t>ЮИД</a:t>
            </a:r>
            <a:r>
              <a:rPr lang="ru-RU" b="0" dirty="0"/>
              <a:t> "Клаксон", постарались и выложили съедобные дорожные знаки из шишек, семечек, орехов, рябины и других лакомств, которые потом смогут съесть птички .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Это отличный способ не только спасти множество маленьких жизней, но и увлекательно провести время за нашим любимым занятием, изучением </a:t>
            </a:r>
            <a:r>
              <a:rPr lang="ru-RU" b="0" dirty="0" err="1"/>
              <a:t>ПДД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1815666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181566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8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250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МБОУ Средняя школа № 15 города волгодонска</vt:lpstr>
      <vt:lpstr>Акция "Согрей своим теплом"</vt:lpstr>
      <vt:lpstr>Эко-акция «Крышки наше все!»</vt:lpstr>
      <vt:lpstr>Школьная акция "Мы поможем!"</vt:lpstr>
      <vt:lpstr>Акция «Открытка солдату»</vt:lpstr>
      <vt:lpstr>День памяти</vt:lpstr>
      <vt:lpstr>Вспомни ПДД и покорми птиц зимой!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Средняя школа № 15 города волгодонска</dc:title>
  <dc:creator>User</dc:creator>
  <cp:lastModifiedBy>User</cp:lastModifiedBy>
  <cp:revision>3</cp:revision>
  <dcterms:created xsi:type="dcterms:W3CDTF">2023-02-28T20:07:51Z</dcterms:created>
  <dcterms:modified xsi:type="dcterms:W3CDTF">2023-02-28T20:38:45Z</dcterms:modified>
</cp:coreProperties>
</file>