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4" r:id="rId5"/>
    <p:sldId id="265" r:id="rId6"/>
    <p:sldId id="266" r:id="rId7"/>
    <p:sldId id="260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5A8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7127" autoAdjust="0"/>
    <p:restoredTop sz="94660"/>
  </p:normalViewPr>
  <p:slideViewPr>
    <p:cSldViewPr snapToGrid="0">
      <p:cViewPr>
        <p:scale>
          <a:sx n="50" d="100"/>
          <a:sy n="50" d="100"/>
        </p:scale>
        <p:origin x="-1123" y="-3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AC24E83-34BE-4B67-94FD-AC77AC106D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20345C01-EEAA-425C-8DF8-3A1EBEF0B0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9C24CC5-C7E1-4885-880C-AAB896172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0A54-A9F4-4896-B5CB-C9F90AA3FD2D}" type="datetimeFigureOut">
              <a:rPr lang="ru-RU" smtClean="0"/>
              <a:pPr/>
              <a:t>06.04.2026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4B25E67-5391-4854-8FFB-CB468585E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312317C-3925-43C7-AE6A-EF7C482C1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D562B-9D38-4D3F-8EEA-A0448BC0E7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9539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2AC7E6D-01D3-4C14-9F58-49D83D667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ABCA6EF-2FCF-4A73-967C-4A235D5491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B0072CA-D2BF-4A70-8455-2FB253D68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0A54-A9F4-4896-B5CB-C9F90AA3FD2D}" type="datetimeFigureOut">
              <a:rPr lang="ru-RU" smtClean="0"/>
              <a:pPr/>
              <a:t>06.04.2026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7F5363D-1795-4769-A648-9EADED2A8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B013D70-EB88-44D9-90F3-AF2474A6D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D562B-9D38-4D3F-8EEA-A0448BC0E7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66896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67753CA7-29E1-4FA5-98C6-83ADD08405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78885B8D-CF3C-4F90-930E-5E8447C2D4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E9EF4F1-8D29-4502-8194-2380DDA8C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0A54-A9F4-4896-B5CB-C9F90AA3FD2D}" type="datetimeFigureOut">
              <a:rPr lang="ru-RU" smtClean="0"/>
              <a:pPr/>
              <a:t>06.04.2026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E534857-5BD8-4701-BFB3-F4E125F8B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B88D91F-F8F0-40CE-9B90-8ABFC6690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D562B-9D38-4D3F-8EEA-A0448BC0E7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08173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1EB0819-7637-48BF-AE81-C37707D68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51D9E35-3C94-49EC-A87A-6619FCA803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DB80D81-529A-42AE-BD4B-26D7C3C24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0A54-A9F4-4896-B5CB-C9F90AA3FD2D}" type="datetimeFigureOut">
              <a:rPr lang="ru-RU" smtClean="0"/>
              <a:pPr/>
              <a:t>06.04.2026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1E0DBD4-E184-492E-895A-357B94536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817771B-CC55-45C4-B415-A1E87C2B8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D562B-9D38-4D3F-8EEA-A0448BC0E7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72259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591F7D0-4967-41A3-BE12-21A202B39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6963B7F-996A-431E-ACE5-222C38B426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6A76592-BAD3-4991-B6E8-166947E71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0A54-A9F4-4896-B5CB-C9F90AA3FD2D}" type="datetimeFigureOut">
              <a:rPr lang="ru-RU" smtClean="0"/>
              <a:pPr/>
              <a:t>06.04.2026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55A8ADC-C91D-4429-84BF-1AE8B639B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4479EC0-5E99-424F-9ECE-DEE12AF41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D562B-9D38-4D3F-8EEA-A0448BC0E7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3996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6EB16F3-EF3B-4175-965F-EED1E8BB0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7B13EAD-C849-4BFE-B725-13429EDCD3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4C37416-6ECA-4380-97F2-AB7E51FCD9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0C0075F-F292-4FB8-BA95-D777C3CDB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0A54-A9F4-4896-B5CB-C9F90AA3FD2D}" type="datetimeFigureOut">
              <a:rPr lang="ru-RU" smtClean="0"/>
              <a:pPr/>
              <a:t>06.04.2026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E541527-0ABD-4512-885C-6CD8260C1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5E6A674-9D27-4DE0-BF5D-D70A2CF9B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D562B-9D38-4D3F-8EEA-A0448BC0E7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2941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7C2919A-A79D-4732-B8B4-D7B9FE9D2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65C5D8B-B316-41BD-9F87-0171C6636E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0F23B1D-7657-43EB-94E0-49469F3D01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23AADA70-06AA-446A-AAF1-E7664EC2AF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7CAC87BA-1A47-4D6F-A757-212F432BDC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7B78EB82-714F-4384-85CE-C5DDFE711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0A54-A9F4-4896-B5CB-C9F90AA3FD2D}" type="datetimeFigureOut">
              <a:rPr lang="ru-RU" smtClean="0"/>
              <a:pPr/>
              <a:t>06.04.2026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A64FB697-D2A8-4951-A82C-834988813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F5E9F3FE-8CBA-4731-9C39-3E8F92600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D562B-9D38-4D3F-8EEA-A0448BC0E7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1368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954FCD4-B9F8-410E-BA5E-2DF5D1A26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DD25462-2422-4A03-B818-F7F90B470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0A54-A9F4-4896-B5CB-C9F90AA3FD2D}" type="datetimeFigureOut">
              <a:rPr lang="ru-RU" smtClean="0"/>
              <a:pPr/>
              <a:t>06.04.2026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88C81F5F-EF82-4ED6-A3ED-FB374CAC6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4E089BB5-568F-41BE-90AD-DF2762D10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D562B-9D38-4D3F-8EEA-A0448BC0E7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79291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4FD05084-57BE-4D12-AC3C-9F857EB10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0A54-A9F4-4896-B5CB-C9F90AA3FD2D}" type="datetimeFigureOut">
              <a:rPr lang="ru-RU" smtClean="0"/>
              <a:pPr/>
              <a:t>06.04.2026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4B1C02F3-0478-402A-B7FE-1520724E4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EDBAC66-F65A-48FD-AFC8-F3D78DF93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D562B-9D38-4D3F-8EEA-A0448BC0E7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4443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4353A49-066E-4691-9017-9B5A72B12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2AFFEF7-C447-4F04-BBAF-C4F6A8EEDC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1DB9428-8850-4D25-8EB5-612308175A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D1FC712-4B69-4A81-84A2-9D3CEFB99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0A54-A9F4-4896-B5CB-C9F90AA3FD2D}" type="datetimeFigureOut">
              <a:rPr lang="ru-RU" smtClean="0"/>
              <a:pPr/>
              <a:t>06.04.2026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944939A-285D-4574-8692-240ED2406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1DB0541-513F-4591-802E-4D3516C62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D562B-9D38-4D3F-8EEA-A0448BC0E7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774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B8AB213-804D-457C-A026-4A91A3F22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1A12E7FD-F472-4D95-9729-6758A4674A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9284C31-2F84-4EEC-9BD9-51CC6187AD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8A7D17A-2E2E-4CD8-96EB-C7CE158AA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0A54-A9F4-4896-B5CB-C9F90AA3FD2D}" type="datetimeFigureOut">
              <a:rPr lang="ru-RU" smtClean="0"/>
              <a:pPr/>
              <a:t>06.04.2026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538945E-BFAE-4514-8A79-0092303E2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925B9C1-2647-4CA9-B920-EED3475E4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D562B-9D38-4D3F-8EEA-A0448BC0E7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94104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C8C8C0A-B4EF-4DC2-98CF-64270B919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6055977-B347-4997-A90A-BDD2A86810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50FABF3-83D0-4106-AF1E-1C53DF8DDB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10A54-A9F4-4896-B5CB-C9F90AA3FD2D}" type="datetimeFigureOut">
              <a:rPr lang="ru-RU" smtClean="0"/>
              <a:pPr/>
              <a:t>06.04.2026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3BB5EF8-797A-44B2-AF5B-66F095A25D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5A2782C-D13A-4181-A865-15205B6A20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ED562B-9D38-4D3F-8EEA-A0448BC0E7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4425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2A7D2E9C-EB92-4A12-A15A-964A1308CB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12345"/>
            <a:ext cx="9144000" cy="817880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CoFo Sans" panose="020B0503030202060203" pitchFamily="34" charset="-52"/>
              </a:rPr>
              <a:t>спартакиада</a:t>
            </a:r>
            <a:endParaRPr lang="ru-RU" dirty="0">
              <a:solidFill>
                <a:schemeClr val="bg1"/>
              </a:solidFill>
              <a:latin typeface="CoFo Sans" panose="020B0503030202060203" pitchFamily="34" charset="-52"/>
            </a:endParaRP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xmlns="" id="{5E310066-7DF4-42B8-BFA8-EA23972C81C7}"/>
              </a:ext>
            </a:extLst>
          </p:cNvPr>
          <p:cNvSpPr txBox="1">
            <a:spLocks/>
          </p:cNvSpPr>
          <p:nvPr/>
        </p:nvSpPr>
        <p:spPr>
          <a:xfrm>
            <a:off x="6360160" y="5130482"/>
            <a:ext cx="5059680" cy="452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dirty="0" smtClean="0">
                <a:solidFill>
                  <a:schemeClr val="bg1"/>
                </a:solidFill>
                <a:latin typeface="CoFo Sans Medium" panose="020B0603030202060203" pitchFamily="34" charset="-52"/>
              </a:rPr>
              <a:t>Виктория Терских</a:t>
            </a:r>
            <a:endParaRPr lang="ru-RU" dirty="0">
              <a:solidFill>
                <a:schemeClr val="bg1"/>
              </a:solidFill>
              <a:latin typeface="CoFo Sans Medium" panose="020B0603030202060203" pitchFamily="34" charset="-52"/>
            </a:endParaRPr>
          </a:p>
        </p:txBody>
      </p:sp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xmlns="" id="{7FBBBA33-2987-4C7F-8861-6BA3361198BD}"/>
              </a:ext>
            </a:extLst>
          </p:cNvPr>
          <p:cNvSpPr txBox="1">
            <a:spLocks/>
          </p:cNvSpPr>
          <p:nvPr/>
        </p:nvSpPr>
        <p:spPr>
          <a:xfrm>
            <a:off x="6360160" y="5582601"/>
            <a:ext cx="5059680" cy="1029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dirty="0" smtClean="0">
                <a:solidFill>
                  <a:schemeClr val="bg1"/>
                </a:solidFill>
                <a:latin typeface="CoFo Sans Medium" panose="020B0603030202060203" pitchFamily="34" charset="-52"/>
              </a:rPr>
              <a:t>с. Новая Сыда</a:t>
            </a:r>
          </a:p>
          <a:p>
            <a:pPr algn="l"/>
            <a:r>
              <a:rPr lang="ru-RU" dirty="0" err="1" smtClean="0">
                <a:solidFill>
                  <a:schemeClr val="bg1"/>
                </a:solidFill>
                <a:latin typeface="CoFo Sans Medium" panose="020B0603030202060203" pitchFamily="34" charset="-52"/>
              </a:rPr>
              <a:t>Идринско-Краснотуранский</a:t>
            </a:r>
            <a:r>
              <a:rPr lang="ru-RU" dirty="0" smtClean="0">
                <a:solidFill>
                  <a:schemeClr val="bg1"/>
                </a:solidFill>
                <a:latin typeface="CoFo Sans Medium" panose="020B0603030202060203" pitchFamily="34" charset="-52"/>
              </a:rPr>
              <a:t> округ</a:t>
            </a:r>
            <a:endParaRPr lang="ru-RU" dirty="0">
              <a:solidFill>
                <a:schemeClr val="bg1"/>
              </a:solidFill>
              <a:latin typeface="CoFo Sans Medium" panose="020B0603030202060203" pitchFamily="34" charset="-52"/>
            </a:endParaRPr>
          </a:p>
        </p:txBody>
      </p:sp>
      <p:pic>
        <p:nvPicPr>
          <p:cNvPr id="6" name="Picture 4" descr="C:\Users\user\Desktop\ТКК2026\InShot_20260402_120413157(2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8368" y="571461"/>
            <a:ext cx="6353907" cy="34285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94709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2CFC4AF9-F051-4514-ADD5-E919DF3938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5319590"/>
          </a:xfrm>
        </p:spPr>
        <p:txBody>
          <a:bodyPr>
            <a:normAutofit fontScale="85000" lnSpcReduction="20000"/>
          </a:bodyPr>
          <a:lstStyle/>
          <a:p>
            <a:r>
              <a:rPr lang="ru-RU" dirty="0">
                <a:solidFill>
                  <a:schemeClr val="bg1"/>
                </a:solidFill>
                <a:latin typeface="CoFo Sans Medium" panose="020B0603030202060203" pitchFamily="34" charset="-52"/>
              </a:rPr>
              <a:t>Описание </a:t>
            </a:r>
            <a:endParaRPr lang="ru-RU" dirty="0" smtClean="0">
              <a:solidFill>
                <a:schemeClr val="bg1"/>
              </a:solidFill>
              <a:latin typeface="CoFo Sans Medium" panose="020B0603030202060203" pitchFamily="34" charset="-52"/>
            </a:endParaRPr>
          </a:p>
          <a:p>
            <a:pPr>
              <a:buNone/>
            </a:pPr>
            <a:r>
              <a:rPr lang="en-US" dirty="0" err="1" smtClean="0"/>
              <a:t>Спартакиада</a:t>
            </a:r>
            <a:r>
              <a:rPr lang="en-US" dirty="0" smtClean="0"/>
              <a:t> </a:t>
            </a:r>
            <a:r>
              <a:rPr lang="en-US" dirty="0" err="1" smtClean="0"/>
              <a:t>будет</a:t>
            </a:r>
            <a:r>
              <a:rPr lang="en-US" dirty="0" smtClean="0"/>
              <a:t> </a:t>
            </a:r>
            <a:r>
              <a:rPr lang="en-US" dirty="0" err="1" smtClean="0"/>
              <a:t>включать</a:t>
            </a:r>
            <a:r>
              <a:rPr lang="en-US" dirty="0" smtClean="0"/>
              <a:t> в </a:t>
            </a:r>
            <a:r>
              <a:rPr lang="en-US" dirty="0" err="1" smtClean="0"/>
              <a:t>себя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6 </a:t>
            </a:r>
            <a:r>
              <a:rPr lang="en-US" dirty="0" err="1" smtClean="0"/>
              <a:t>спортивных</a:t>
            </a:r>
            <a:r>
              <a:rPr lang="en-US" dirty="0" smtClean="0"/>
              <a:t> </a:t>
            </a:r>
            <a:r>
              <a:rPr lang="en-US" dirty="0" err="1" smtClean="0"/>
              <a:t>дисциплин</a:t>
            </a:r>
            <a:r>
              <a:rPr lang="en-US" dirty="0" smtClean="0"/>
              <a:t>:</a:t>
            </a:r>
            <a:endParaRPr lang="ru-RU" dirty="0" smtClean="0"/>
          </a:p>
          <a:p>
            <a:pPr marL="514350" indent="-514350"/>
            <a:r>
              <a:rPr lang="ru-RU" dirty="0" smtClean="0"/>
              <a:t>в</a:t>
            </a:r>
            <a:r>
              <a:rPr lang="en-US" dirty="0" err="1" smtClean="0"/>
              <a:t>олейбол</a:t>
            </a:r>
            <a:endParaRPr lang="ru-RU" dirty="0" smtClean="0"/>
          </a:p>
          <a:p>
            <a:pPr marL="514350" indent="-514350"/>
            <a:r>
              <a:rPr lang="en-US" dirty="0" err="1" smtClean="0"/>
              <a:t>футбол</a:t>
            </a:r>
            <a:endParaRPr lang="ru-RU" dirty="0" smtClean="0"/>
          </a:p>
          <a:p>
            <a:pPr marL="514350" indent="-514350"/>
            <a:r>
              <a:rPr lang="ru-RU" dirty="0" smtClean="0"/>
              <a:t>д</a:t>
            </a:r>
            <a:r>
              <a:rPr lang="en-US" dirty="0" err="1" smtClean="0"/>
              <a:t>артс</a:t>
            </a:r>
            <a:endParaRPr lang="ru-RU" dirty="0" smtClean="0"/>
          </a:p>
          <a:p>
            <a:pPr marL="514350" indent="-514350"/>
            <a:r>
              <a:rPr lang="en-US" dirty="0" err="1" smtClean="0"/>
              <a:t>лёгкая</a:t>
            </a:r>
            <a:r>
              <a:rPr lang="en-US" dirty="0" smtClean="0"/>
              <a:t> </a:t>
            </a:r>
            <a:r>
              <a:rPr lang="en-US" dirty="0" err="1" smtClean="0"/>
              <a:t>атлетика</a:t>
            </a:r>
            <a:endParaRPr lang="ru-RU" dirty="0" smtClean="0"/>
          </a:p>
          <a:p>
            <a:pPr marL="514350" indent="-514350"/>
            <a:r>
              <a:rPr lang="ru-RU" dirty="0" smtClean="0"/>
              <a:t>в</a:t>
            </a:r>
            <a:r>
              <a:rPr lang="en-US" dirty="0" err="1" smtClean="0"/>
              <a:t>елоспорт</a:t>
            </a:r>
            <a:endParaRPr lang="ru-RU" dirty="0" smtClean="0"/>
          </a:p>
          <a:p>
            <a:pPr marL="514350" indent="-514350"/>
            <a:r>
              <a:rPr lang="en-US" dirty="0" err="1" smtClean="0"/>
              <a:t>теннис</a:t>
            </a:r>
            <a:r>
              <a:rPr lang="en-US" dirty="0" smtClean="0"/>
              <a:t>. </a:t>
            </a:r>
            <a:endParaRPr lang="ru-RU" dirty="0" smtClean="0"/>
          </a:p>
          <a:p>
            <a:pPr marL="514350" indent="-514350">
              <a:buNone/>
            </a:pPr>
            <a:r>
              <a:rPr lang="en-US" dirty="0" smtClean="0"/>
              <a:t> </a:t>
            </a:r>
            <a:endParaRPr lang="ru-RU" dirty="0" smtClean="0"/>
          </a:p>
          <a:p>
            <a:pPr marL="514350" indent="-514350">
              <a:buFont typeface="Wingdings" pitchFamily="2" charset="2"/>
              <a:buChar char="Ø"/>
            </a:pPr>
            <a:r>
              <a:rPr lang="en-US" dirty="0" err="1" smtClean="0"/>
              <a:t>командный</a:t>
            </a:r>
            <a:r>
              <a:rPr lang="en-US" dirty="0" smtClean="0"/>
              <a:t> и</a:t>
            </a:r>
            <a:r>
              <a:rPr lang="ru-RU" dirty="0" smtClean="0"/>
              <a:t> </a:t>
            </a:r>
            <a:r>
              <a:rPr lang="en-US" dirty="0" err="1" smtClean="0"/>
              <a:t>личный</a:t>
            </a:r>
            <a:r>
              <a:rPr lang="en-US" dirty="0" smtClean="0"/>
              <a:t> </a:t>
            </a:r>
            <a:r>
              <a:rPr lang="en-US" dirty="0" err="1" smtClean="0"/>
              <a:t>зачёт</a:t>
            </a:r>
            <a:r>
              <a:rPr lang="en-US" dirty="0" smtClean="0"/>
              <a:t>.</a:t>
            </a:r>
            <a:endParaRPr lang="ru-RU" dirty="0" smtClean="0"/>
          </a:p>
          <a:p>
            <a:pPr marL="514350" indent="-514350">
              <a:buFont typeface="Wingdings" pitchFamily="2" charset="2"/>
              <a:buChar char="Ø"/>
            </a:pPr>
            <a:r>
              <a:rPr lang="en-US" dirty="0" err="1" smtClean="0"/>
              <a:t>соревнования</a:t>
            </a:r>
            <a:r>
              <a:rPr lang="en-US" dirty="0" smtClean="0"/>
              <a:t> </a:t>
            </a:r>
            <a:r>
              <a:rPr lang="en-US" dirty="0" err="1" smtClean="0"/>
              <a:t>пройдут</a:t>
            </a:r>
            <a:r>
              <a:rPr lang="en-US" dirty="0" smtClean="0"/>
              <a:t> </a:t>
            </a:r>
            <a:r>
              <a:rPr lang="en-US" dirty="0" err="1" smtClean="0"/>
              <a:t>одним</a:t>
            </a:r>
            <a:r>
              <a:rPr lang="en-US" dirty="0" smtClean="0"/>
              <a:t> </a:t>
            </a:r>
            <a:r>
              <a:rPr lang="en-US" dirty="0" err="1" smtClean="0"/>
              <a:t>днём</a:t>
            </a:r>
            <a:r>
              <a:rPr lang="en-US" dirty="0" smtClean="0"/>
              <a:t>. </a:t>
            </a:r>
            <a:endParaRPr lang="ru-RU" dirty="0">
              <a:solidFill>
                <a:schemeClr val="bg1"/>
              </a:solidFill>
              <a:latin typeface="CoFo Sans Medium" panose="020B0603030202060203" pitchFamily="34" charset="-52"/>
            </a:endParaRPr>
          </a:p>
        </p:txBody>
      </p:sp>
      <p:pic>
        <p:nvPicPr>
          <p:cNvPr id="1034" name="Picture 10" descr="C:\Users\user\Desktop\ТКК2026\01310_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69569" y="3938956"/>
            <a:ext cx="1758459" cy="1273889"/>
          </a:xfrm>
          <a:prstGeom prst="rect">
            <a:avLst/>
          </a:prstGeom>
          <a:noFill/>
        </p:spPr>
      </p:pic>
      <p:pic>
        <p:nvPicPr>
          <p:cNvPr id="1038" name="Picture 14" descr="C:\Users\user\Desktop\ТКК2026\soccer-ball-isolated-white-background_34259-50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65201" y="2732192"/>
            <a:ext cx="1301382" cy="1312272"/>
          </a:xfrm>
          <a:prstGeom prst="rect">
            <a:avLst/>
          </a:prstGeom>
          <a:noFill/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B6DBBE63-7CC9-4664-9E56-72898C5F1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CoFo Sans Medium"/>
              </a:rPr>
              <a:t>Проект</a:t>
            </a:r>
            <a:endParaRPr lang="ru-RU" b="1" dirty="0">
              <a:solidFill>
                <a:schemeClr val="bg1"/>
              </a:solidFill>
              <a:latin typeface="CoFo Sans Medium"/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FB15C301-3F63-42BF-BA1B-EFA7132D0F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09446"/>
            <a:ext cx="3932237" cy="3559542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ru-RU" sz="1800" dirty="0" smtClean="0"/>
              <a:t> </a:t>
            </a:r>
            <a:r>
              <a:rPr lang="en-US" sz="1800" dirty="0" err="1" smtClean="0"/>
              <a:t>направлен</a:t>
            </a:r>
            <a:r>
              <a:rPr lang="en-US" sz="1800" dirty="0" smtClean="0"/>
              <a:t> </a:t>
            </a:r>
            <a:r>
              <a:rPr lang="en-US" sz="1800" dirty="0" err="1" smtClean="0"/>
              <a:t>на</a:t>
            </a:r>
            <a:r>
              <a:rPr lang="en-US" sz="1800" dirty="0" smtClean="0"/>
              <a:t> </a:t>
            </a:r>
            <a:r>
              <a:rPr lang="en-US" sz="1800" dirty="0" err="1" smtClean="0"/>
              <a:t>вовлечение</a:t>
            </a:r>
            <a:r>
              <a:rPr lang="en-US" sz="1800" dirty="0" smtClean="0"/>
              <a:t> </a:t>
            </a:r>
            <a:r>
              <a:rPr lang="en-US" sz="1800" dirty="0" err="1" smtClean="0"/>
              <a:t>молодёжи</a:t>
            </a:r>
            <a:r>
              <a:rPr lang="en-US" sz="1800" dirty="0" smtClean="0"/>
              <a:t> в </a:t>
            </a:r>
            <a:r>
              <a:rPr lang="en-US" sz="1800" dirty="0" err="1" smtClean="0"/>
              <a:t>систематические</a:t>
            </a:r>
            <a:r>
              <a:rPr lang="en-US" sz="1800" dirty="0" smtClean="0"/>
              <a:t> </a:t>
            </a:r>
            <a:r>
              <a:rPr lang="en-US" sz="1800" dirty="0" err="1" smtClean="0"/>
              <a:t>занятия</a:t>
            </a:r>
            <a:r>
              <a:rPr lang="en-US" sz="1800" dirty="0" smtClean="0"/>
              <a:t> </a:t>
            </a:r>
            <a:r>
              <a:rPr lang="en-US" sz="1800" dirty="0" err="1" smtClean="0"/>
              <a:t>спортом</a:t>
            </a:r>
            <a:r>
              <a:rPr lang="ru-RU" sz="1800" dirty="0" smtClean="0"/>
              <a:t> </a:t>
            </a:r>
            <a:r>
              <a:rPr lang="en-US" sz="1800" dirty="0" err="1" smtClean="0"/>
              <a:t>через</a:t>
            </a:r>
            <a:r>
              <a:rPr lang="en-US" sz="1800" dirty="0" smtClean="0"/>
              <a:t> </a:t>
            </a:r>
            <a:r>
              <a:rPr lang="en-US" sz="1800" dirty="0" err="1" smtClean="0"/>
              <a:t>организацию</a:t>
            </a:r>
            <a:r>
              <a:rPr lang="en-US" sz="1800" dirty="0" smtClean="0"/>
              <a:t> </a:t>
            </a:r>
            <a:r>
              <a:rPr lang="en-US" sz="1800" dirty="0" err="1" smtClean="0"/>
              <a:t>спортивных</a:t>
            </a:r>
            <a:r>
              <a:rPr lang="en-US" sz="1800" dirty="0" smtClean="0"/>
              <a:t> </a:t>
            </a:r>
            <a:r>
              <a:rPr lang="en-US" sz="1800" dirty="0" err="1" smtClean="0"/>
              <a:t>соревнований</a:t>
            </a:r>
            <a:r>
              <a:rPr lang="en-US" sz="1800" dirty="0" smtClean="0"/>
              <a:t> в </a:t>
            </a:r>
            <a:r>
              <a:rPr lang="en-US" sz="1800" dirty="0" err="1" smtClean="0"/>
              <a:t>селе</a:t>
            </a:r>
            <a:r>
              <a:rPr lang="en-US" sz="1800" dirty="0" smtClean="0"/>
              <a:t> </a:t>
            </a:r>
            <a:r>
              <a:rPr lang="en-US" sz="1800" dirty="0" err="1" smtClean="0"/>
              <a:t>Новая</a:t>
            </a:r>
            <a:r>
              <a:rPr lang="en-US" sz="1800" dirty="0" smtClean="0"/>
              <a:t> Сыда.</a:t>
            </a:r>
            <a:endParaRPr lang="ru-RU" sz="1800" dirty="0" smtClean="0"/>
          </a:p>
          <a:p>
            <a:pPr>
              <a:buFontTx/>
              <a:buChar char="-"/>
            </a:pPr>
            <a:r>
              <a:rPr lang="ru-RU" sz="1800" dirty="0" smtClean="0"/>
              <a:t> </a:t>
            </a:r>
            <a:r>
              <a:rPr lang="en-US" sz="1800" dirty="0" err="1" smtClean="0"/>
              <a:t>способствует</a:t>
            </a:r>
            <a:r>
              <a:rPr lang="en-US" sz="1800" dirty="0" smtClean="0"/>
              <a:t> </a:t>
            </a:r>
            <a:r>
              <a:rPr lang="en-US" sz="1800" dirty="0" err="1" smtClean="0"/>
              <a:t>укреплению</a:t>
            </a:r>
            <a:r>
              <a:rPr lang="en-US" sz="1800" dirty="0" smtClean="0"/>
              <a:t> </a:t>
            </a:r>
            <a:r>
              <a:rPr lang="en-US" sz="1800" dirty="0" err="1" smtClean="0"/>
              <a:t>физического</a:t>
            </a:r>
            <a:r>
              <a:rPr lang="en-US" sz="1800" dirty="0" smtClean="0"/>
              <a:t> и </a:t>
            </a:r>
            <a:r>
              <a:rPr lang="en-US" sz="1800" dirty="0" err="1" smtClean="0"/>
              <a:t>морального</a:t>
            </a:r>
            <a:r>
              <a:rPr lang="en-US" sz="1800" dirty="0" smtClean="0"/>
              <a:t> </a:t>
            </a:r>
            <a:r>
              <a:rPr lang="en-US" sz="1800" dirty="0" err="1" smtClean="0"/>
              <a:t>здоровья</a:t>
            </a:r>
            <a:r>
              <a:rPr lang="en-US" sz="1800" dirty="0" smtClean="0"/>
              <a:t> </a:t>
            </a:r>
            <a:r>
              <a:rPr lang="en-US" sz="1800" dirty="0" err="1" smtClean="0"/>
              <a:t>участников</a:t>
            </a:r>
            <a:r>
              <a:rPr lang="en-US" sz="1800" dirty="0" smtClean="0"/>
              <a:t>, </a:t>
            </a:r>
            <a:r>
              <a:rPr lang="en-US" sz="1800" dirty="0" err="1" smtClean="0"/>
              <a:t>развитию</a:t>
            </a:r>
            <a:r>
              <a:rPr lang="en-US" sz="1800" dirty="0" smtClean="0"/>
              <a:t> </a:t>
            </a:r>
            <a:r>
              <a:rPr lang="en-US" sz="1800" dirty="0" err="1" smtClean="0"/>
              <a:t>лидерских</a:t>
            </a:r>
            <a:r>
              <a:rPr lang="en-US" sz="1800" dirty="0" smtClean="0"/>
              <a:t> </a:t>
            </a:r>
            <a:r>
              <a:rPr lang="en-US" sz="1800" dirty="0" err="1" smtClean="0"/>
              <a:t>качеств</a:t>
            </a:r>
            <a:r>
              <a:rPr lang="en-US" sz="1800" dirty="0" smtClean="0"/>
              <a:t> и </a:t>
            </a:r>
            <a:r>
              <a:rPr lang="en-US" sz="1800" dirty="0" err="1" smtClean="0"/>
              <a:t>социальной</a:t>
            </a:r>
            <a:r>
              <a:rPr lang="en-US" sz="1800" dirty="0" smtClean="0"/>
              <a:t> </a:t>
            </a:r>
            <a:r>
              <a:rPr lang="en-US" sz="1800" dirty="0" err="1" smtClean="0"/>
              <a:t>активности</a:t>
            </a:r>
            <a:r>
              <a:rPr lang="en-US" sz="1800" dirty="0" smtClean="0"/>
              <a:t>, а </a:t>
            </a:r>
            <a:r>
              <a:rPr lang="en-US" sz="1800" dirty="0" err="1" smtClean="0"/>
              <a:t>также</a:t>
            </a:r>
            <a:r>
              <a:rPr lang="en-US" sz="1800" dirty="0" smtClean="0"/>
              <a:t> </a:t>
            </a:r>
            <a:r>
              <a:rPr lang="en-US" sz="1800" dirty="0" err="1" smtClean="0"/>
              <a:t>популяризации</a:t>
            </a:r>
            <a:r>
              <a:rPr lang="en-US" sz="1800" dirty="0" smtClean="0"/>
              <a:t> </a:t>
            </a:r>
            <a:r>
              <a:rPr lang="en-US" sz="1800" dirty="0" err="1" smtClean="0"/>
              <a:t>спорта</a:t>
            </a:r>
            <a:r>
              <a:rPr lang="en-US" sz="1800" dirty="0" smtClean="0"/>
              <a:t> и </a:t>
            </a:r>
            <a:r>
              <a:rPr lang="en-US" sz="1800" dirty="0" err="1" smtClean="0"/>
              <a:t>активного</a:t>
            </a:r>
            <a:r>
              <a:rPr lang="en-US" sz="1800" dirty="0" smtClean="0"/>
              <a:t> </a:t>
            </a:r>
            <a:r>
              <a:rPr lang="en-US" sz="1800" dirty="0" err="1" smtClean="0"/>
              <a:t>досуга</a:t>
            </a:r>
            <a:r>
              <a:rPr lang="en-US" sz="1800" dirty="0" smtClean="0"/>
              <a:t> в </a:t>
            </a:r>
            <a:r>
              <a:rPr lang="en-US" sz="1800" dirty="0" err="1" smtClean="0"/>
              <a:t>условиях</a:t>
            </a:r>
            <a:r>
              <a:rPr lang="en-US" sz="1800" dirty="0" smtClean="0"/>
              <a:t> </a:t>
            </a:r>
            <a:r>
              <a:rPr lang="en-US" sz="1800" dirty="0" err="1" smtClean="0"/>
              <a:t>сельской</a:t>
            </a:r>
            <a:r>
              <a:rPr lang="en-US" sz="1800" dirty="0" smtClean="0"/>
              <a:t> </a:t>
            </a:r>
            <a:r>
              <a:rPr lang="en-US" sz="1800" dirty="0" err="1" smtClean="0"/>
              <a:t>местности</a:t>
            </a:r>
            <a:r>
              <a:rPr lang="en-US" dirty="0" smtClean="0"/>
              <a:t>.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36" name="Picture 12" descr="C:\Users\user\Desktop\ТКК2026\6594441170942a68f46687575b8a89c84641e4a606_b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543792" y="1082027"/>
            <a:ext cx="1495809" cy="1391544"/>
          </a:xfrm>
          <a:prstGeom prst="rect">
            <a:avLst/>
          </a:prstGeom>
          <a:noFill/>
        </p:spPr>
      </p:pic>
      <p:pic>
        <p:nvPicPr>
          <p:cNvPr id="1037" name="Picture 13" descr="C:\Users\user\Desktop\ТКК2026\Screenshot_20260402_115158_Google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738338" y="2267838"/>
            <a:ext cx="1184032" cy="1176268"/>
          </a:xfrm>
          <a:prstGeom prst="rect">
            <a:avLst/>
          </a:prstGeom>
          <a:noFill/>
        </p:spPr>
      </p:pic>
      <p:pic>
        <p:nvPicPr>
          <p:cNvPr id="1035" name="Picture 11" descr="C:\Users\user\Desktop\ТКК2026\1680913597_kartinki-pibig-info-p-kartinki-legkaya-atletika-dlya-prezentatsi-1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613462" flipH="1">
            <a:off x="7690338" y="2176101"/>
            <a:ext cx="2579075" cy="1792631"/>
          </a:xfrm>
          <a:prstGeom prst="rect">
            <a:avLst/>
          </a:prstGeom>
          <a:noFill/>
        </p:spPr>
      </p:pic>
      <p:pic>
        <p:nvPicPr>
          <p:cNvPr id="1039" name="Picture 15" descr="C:\Users\user\Desktop\ТКК2026\триатлон-велосипедист-велоспорт-силуэт-изолированных-белый-фон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flipH="1">
            <a:off x="10193667" y="3669322"/>
            <a:ext cx="1998333" cy="18668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29640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61E541BE-9F0D-4A1A-9FD6-FF97F4438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CoFo Sans Medium" panose="020B0603030202060203" pitchFamily="34" charset="-52"/>
              </a:rPr>
              <a:t>Описание проблемы</a:t>
            </a:r>
            <a:endParaRPr lang="ru-RU" dirty="0">
              <a:solidFill>
                <a:schemeClr val="bg1"/>
              </a:solidFill>
              <a:latin typeface="CoFo Sans Medium" panose="020B0603030202060203" pitchFamily="34" charset="-52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AE2FECAA-F88F-4386-AB1D-0AF07C9995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5032376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CoFo Sans"/>
              </a:rPr>
              <a:t>Нехватка инфраструктуры для занятий спортом в с. новая Сыда</a:t>
            </a:r>
          </a:p>
          <a:p>
            <a:r>
              <a:rPr lang="ru-RU" dirty="0" smtClean="0">
                <a:solidFill>
                  <a:schemeClr val="bg1"/>
                </a:solidFill>
                <a:latin typeface="CoFo Sans"/>
              </a:rPr>
              <a:t> Молодёжь практически не имеет возможностей для систематических физических занятий, участия в спортивных мероприятиях и развития командных навыков. </a:t>
            </a:r>
          </a:p>
          <a:p>
            <a:r>
              <a:rPr lang="ru-RU" dirty="0" smtClean="0">
                <a:solidFill>
                  <a:schemeClr val="bg1"/>
                </a:solidFill>
                <a:latin typeface="CoFo Sans"/>
              </a:rPr>
              <a:t>Снижение уровня физической активности, ухудшение здоровья, ограниченность социальных контактов и недостаток организованного досуга</a:t>
            </a:r>
          </a:p>
          <a:p>
            <a:r>
              <a:rPr lang="ru-RU" dirty="0" smtClean="0">
                <a:solidFill>
                  <a:schemeClr val="bg1"/>
                </a:solidFill>
                <a:latin typeface="CoFo Sans"/>
              </a:rPr>
              <a:t>Рост социальной пассивности и отток молодёжи из села. </a:t>
            </a:r>
            <a:endParaRPr lang="ru-RU" dirty="0">
              <a:solidFill>
                <a:schemeClr val="bg1"/>
              </a:solidFill>
              <a:latin typeface="CoFo Sans"/>
            </a:endParaRP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043651E2-E23B-4C05-BE82-E28D1CD32C8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CoFo Sans"/>
              </a:rPr>
              <a:t>Организация спартакиады позволит не только вовлечь молодых людей в спорт и активный образ жизни, но и укрепить здоровье, развить лидерские качества и командный дух. </a:t>
            </a:r>
          </a:p>
          <a:p>
            <a:r>
              <a:rPr lang="ru-RU" dirty="0" smtClean="0">
                <a:solidFill>
                  <a:schemeClr val="bg1"/>
                </a:solidFill>
                <a:latin typeface="CoFo Sans"/>
              </a:rPr>
              <a:t>подобные мероприятия способствуют формированию позитивной социальной среды, повышают привлекательность жизни в селе и создают условия для профилактики негативных явлений среди молодёжи.</a:t>
            </a:r>
          </a:p>
          <a:p>
            <a:r>
              <a:rPr lang="ru-RU" dirty="0" smtClean="0">
                <a:solidFill>
                  <a:schemeClr val="bg1"/>
                </a:solidFill>
                <a:latin typeface="CoFo Sans"/>
              </a:rPr>
              <a:t>Внедрение подобных инициатив особенно важно для малых населённых пунктов, где дефицит организованного досуга ощущается наиболее остро. </a:t>
            </a:r>
            <a:endParaRPr lang="ru-RU" dirty="0">
              <a:solidFill>
                <a:schemeClr val="bg1"/>
              </a:solidFill>
              <a:latin typeface="CoFo Sans" panose="020B0503030202060203" pitchFamily="34" charset="-52"/>
            </a:endParaRPr>
          </a:p>
        </p:txBody>
      </p:sp>
      <p:pic>
        <p:nvPicPr>
          <p:cNvPr id="7" name="Picture 4" descr="C:\Users\user\Desktop\ТКК2026\InShot_20260402_120413157(2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1477" y="5439507"/>
            <a:ext cx="1831942" cy="12411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79979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ED15446-F203-4848-8E6F-005E1DED1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275A80"/>
                </a:solidFill>
                <a:latin typeface="CoFo Sans" panose="020B0503030202060203" pitchFamily="34" charset="-52"/>
              </a:rPr>
              <a:t>ЦЕЛЬ</a:t>
            </a:r>
            <a:endParaRPr lang="ru-RU" dirty="0">
              <a:solidFill>
                <a:srgbClr val="275A80"/>
              </a:solidFill>
              <a:latin typeface="CoFo Sans" panose="020B0503030202060203" pitchFamily="34" charset="-52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25F9D7C-38EE-457A-9A7C-85F36A4CE3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275A80"/>
                </a:solidFill>
                <a:latin typeface="CoFo Sans"/>
              </a:rPr>
              <a:t>Вовлечение молодёжи возрастом 14-35 лет в спортивную деятельность путём проведения спартакиады в с. Новая Сыда </a:t>
            </a:r>
            <a:endParaRPr lang="ru-RU" dirty="0">
              <a:solidFill>
                <a:srgbClr val="275A80"/>
              </a:solidFill>
              <a:latin typeface="CoFo Sans"/>
            </a:endParaRPr>
          </a:p>
        </p:txBody>
      </p:sp>
      <p:pic>
        <p:nvPicPr>
          <p:cNvPr id="2050" name="Picture 2" descr="C:\Users\user\Desktop\ТКК2026\1-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55440" y="3108960"/>
            <a:ext cx="4180840" cy="31356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xmlns="" val="2475182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ED15446-F203-4848-8E6F-005E1DED1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275A80"/>
                </a:solidFill>
                <a:latin typeface="CoFo Sans" panose="020B0503030202060203" pitchFamily="34" charset="-52"/>
              </a:rPr>
              <a:t>Задачи</a:t>
            </a:r>
            <a:endParaRPr lang="ru-RU" dirty="0">
              <a:solidFill>
                <a:srgbClr val="275A80"/>
              </a:solidFill>
              <a:latin typeface="CoFo Sans" panose="020B0503030202060203" pitchFamily="34" charset="-52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25F9D7C-38EE-457A-9A7C-85F36A4CE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rgbClr val="275A80"/>
                </a:solidFill>
              </a:rPr>
              <a:t>1. Сформировать организационный комитет и команду волонтёров</a:t>
            </a:r>
          </a:p>
          <a:p>
            <a:pPr>
              <a:buNone/>
            </a:pPr>
            <a:r>
              <a:rPr lang="ru-RU" dirty="0" smtClean="0">
                <a:solidFill>
                  <a:srgbClr val="275A80"/>
                </a:solidFill>
              </a:rPr>
              <a:t>2. Разработать и утвердить положение и программу спартакиады</a:t>
            </a:r>
          </a:p>
          <a:p>
            <a:pPr>
              <a:buNone/>
            </a:pPr>
            <a:r>
              <a:rPr lang="ru-RU" dirty="0" smtClean="0">
                <a:solidFill>
                  <a:srgbClr val="275A80"/>
                </a:solidFill>
              </a:rPr>
              <a:t>3. Организовать и провести информационную компанию и регистрацию участников</a:t>
            </a:r>
          </a:p>
          <a:p>
            <a:pPr>
              <a:buNone/>
            </a:pPr>
            <a:r>
              <a:rPr lang="ru-RU" dirty="0" smtClean="0">
                <a:solidFill>
                  <a:srgbClr val="275A80"/>
                </a:solidFill>
              </a:rPr>
              <a:t>4. Подготовить </a:t>
            </a:r>
            <a:r>
              <a:rPr lang="ru-RU" dirty="0" smtClean="0">
                <a:solidFill>
                  <a:srgbClr val="275A80"/>
                </a:solidFill>
              </a:rPr>
              <a:t>материально-техническую </a:t>
            </a:r>
            <a:r>
              <a:rPr lang="ru-RU" dirty="0" smtClean="0">
                <a:solidFill>
                  <a:srgbClr val="275A80"/>
                </a:solidFill>
              </a:rPr>
              <a:t>базу и </a:t>
            </a:r>
            <a:r>
              <a:rPr lang="ru-RU" dirty="0" smtClean="0">
                <a:solidFill>
                  <a:srgbClr val="275A80"/>
                </a:solidFill>
              </a:rPr>
              <a:t>провести соревнования</a:t>
            </a:r>
            <a:endParaRPr lang="ru-RU" dirty="0">
              <a:solidFill>
                <a:srgbClr val="275A80"/>
              </a:solidFill>
              <a:latin typeface="CoFo Sans" panose="020B0503030202060203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5182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ТКК2026\1 (29).jpg"/>
          <p:cNvPicPr>
            <a:picLocks noChangeAspect="1" noChangeArrowheads="1"/>
          </p:cNvPicPr>
          <p:nvPr/>
        </p:nvPicPr>
        <p:blipFill>
          <a:blip r:embed="rId3"/>
          <a:srcRect r="14824"/>
          <a:stretch>
            <a:fillRect/>
          </a:stretch>
        </p:blipFill>
        <p:spPr bwMode="auto">
          <a:xfrm>
            <a:off x="7125504" y="2011680"/>
            <a:ext cx="4776936" cy="42062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ED15446-F203-4848-8E6F-005E1DED1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ru-RU" dirty="0" smtClean="0">
                <a:solidFill>
                  <a:srgbClr val="275A80"/>
                </a:solidFill>
                <a:latin typeface="CoFo Sans" panose="020B0503030202060203" pitchFamily="34" charset="-52"/>
              </a:rPr>
              <a:t>Социальный эффект</a:t>
            </a:r>
            <a:endParaRPr lang="ru-RU" dirty="0">
              <a:solidFill>
                <a:srgbClr val="275A80"/>
              </a:solidFill>
              <a:latin typeface="CoFo Sans" panose="020B0503030202060203" pitchFamily="34" charset="-52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25F9D7C-38EE-457A-9A7C-85F36A4CE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840" y="1203960"/>
            <a:ext cx="6355080" cy="565404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275A80"/>
                </a:solidFill>
              </a:rPr>
              <a:t>Развитие </a:t>
            </a:r>
            <a:r>
              <a:rPr lang="ru-RU" dirty="0" err="1" smtClean="0">
                <a:solidFill>
                  <a:srgbClr val="275A80"/>
                </a:solidFill>
              </a:rPr>
              <a:t>волонтёрства</a:t>
            </a:r>
            <a:r>
              <a:rPr lang="ru-RU" dirty="0" smtClean="0">
                <a:solidFill>
                  <a:srgbClr val="275A80"/>
                </a:solidFill>
              </a:rPr>
              <a:t> и инициативы среди молодёжи</a:t>
            </a:r>
          </a:p>
          <a:p>
            <a:r>
              <a:rPr lang="ru-RU" dirty="0" smtClean="0">
                <a:solidFill>
                  <a:srgbClr val="275A80"/>
                </a:solidFill>
              </a:rPr>
              <a:t>Укрепление здоровья и популяризация спорта</a:t>
            </a:r>
          </a:p>
          <a:p>
            <a:r>
              <a:rPr lang="ru-RU" dirty="0" smtClean="0">
                <a:solidFill>
                  <a:srgbClr val="275A80"/>
                </a:solidFill>
              </a:rPr>
              <a:t> Повышение сплочённости жителей села</a:t>
            </a:r>
          </a:p>
          <a:p>
            <a:r>
              <a:rPr lang="ru-RU" dirty="0" smtClean="0">
                <a:solidFill>
                  <a:srgbClr val="275A80"/>
                </a:solidFill>
              </a:rPr>
              <a:t>Создание устойчивой инфраструктуры для дальнейших инициатив.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275A80"/>
                </a:solidFill>
              </a:rPr>
              <a:t>Проект формирует условия для устойчивого развития социальной активности и здорового образа жизни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275A80"/>
                </a:solidFill>
              </a:rPr>
              <a:t>в селе</a:t>
            </a:r>
            <a:endParaRPr lang="ru-RU" dirty="0">
              <a:solidFill>
                <a:srgbClr val="275A80"/>
              </a:solidFill>
              <a:latin typeface="CoFo Sans" panose="020B0503030202060203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5182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5D797B4-F521-4719-8F94-DF49F075A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907222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275A80"/>
                </a:solidFill>
                <a:latin typeface="CoFo Sans Medium" panose="020B0603030202060203" pitchFamily="34" charset="-52"/>
              </a:rPr>
              <a:t>ТЕРСКИХ</a:t>
            </a:r>
            <a:br>
              <a:rPr lang="ru-RU" sz="3600" b="1" dirty="0" smtClean="0">
                <a:solidFill>
                  <a:srgbClr val="275A80"/>
                </a:solidFill>
                <a:latin typeface="CoFo Sans Medium" panose="020B0603030202060203" pitchFamily="34" charset="-52"/>
              </a:rPr>
            </a:br>
            <a:r>
              <a:rPr lang="ru-RU" sz="3600" b="1" dirty="0" smtClean="0">
                <a:solidFill>
                  <a:srgbClr val="275A80"/>
                </a:solidFill>
                <a:latin typeface="CoFo Sans Medium" panose="020B0603030202060203" pitchFamily="34" charset="-52"/>
              </a:rPr>
              <a:t>ВИКТОРИЯ ВИКТОРОВНА</a:t>
            </a:r>
            <a:r>
              <a:rPr lang="ru-RU" sz="3600" b="1" dirty="0">
                <a:solidFill>
                  <a:srgbClr val="275A80"/>
                </a:solidFill>
                <a:latin typeface="CoFo Sans Medium" panose="020B0603030202060203" pitchFamily="34" charset="-52"/>
              </a:rPr>
              <a:t/>
            </a:r>
            <a:br>
              <a:rPr lang="ru-RU" sz="3600" b="1" dirty="0">
                <a:solidFill>
                  <a:srgbClr val="275A80"/>
                </a:solidFill>
                <a:latin typeface="CoFo Sans Medium" panose="020B0603030202060203" pitchFamily="34" charset="-52"/>
              </a:rPr>
            </a:br>
            <a:r>
              <a:rPr lang="ru-RU" sz="3600" b="1" dirty="0" smtClean="0">
                <a:solidFill>
                  <a:srgbClr val="275A80"/>
                </a:solidFill>
                <a:latin typeface="CoFo Sans Medium" panose="020B0603030202060203" pitchFamily="34" charset="-52"/>
              </a:rPr>
              <a:t>8(902) 014-08-14</a:t>
            </a:r>
            <a:endParaRPr lang="ru-RU" sz="3600" dirty="0">
              <a:solidFill>
                <a:srgbClr val="275A80"/>
              </a:solidFill>
              <a:latin typeface="CoFo Sans Medium" panose="020B0603030202060203" pitchFamily="34" charset="-52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9BC1C1B-6E8E-4F3C-AF8E-1D1C5A49FF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759201"/>
            <a:ext cx="10515600" cy="2330450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275A80"/>
                </a:solidFill>
                <a:latin typeface="CoFo Sans" panose="020B0503030202060203" pitchFamily="34" charset="-52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xmlns="" val="2840699313"/>
      </p:ext>
    </p:extLst>
  </p:cSld>
  <p:clrMapOvr>
    <a:masterClrMapping/>
  </p:clrMapOvr>
</p:sld>
</file>

<file path=ppt/theme/theme1.xml><?xml version="1.0" encoding="utf-8"?>
<a:theme xmlns:a="http://schemas.openxmlformats.org/drawingml/2006/main" name="Новая Сыда_Терских В.В.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Шаблон презентации Ткк 2024 97-2003" id="{3B3D96E2-BFD3-4DB9-B338-69DBC1CBEE70}" vid="{ADD4E70B-3CDC-402B-A64E-39DA1A21156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Новая Сыда_Терских В.В.</Template>
  <TotalTime>4194</TotalTime>
  <Words>309</Words>
  <Application>Microsoft Office PowerPoint</Application>
  <PresentationFormat>Произвольный</PresentationFormat>
  <Paragraphs>43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Новая Сыда_Терских В.В.</vt:lpstr>
      <vt:lpstr>Слайд 1</vt:lpstr>
      <vt:lpstr>Проект</vt:lpstr>
      <vt:lpstr>Описание проблемы</vt:lpstr>
      <vt:lpstr>ЦЕЛЬ</vt:lpstr>
      <vt:lpstr>Задачи</vt:lpstr>
      <vt:lpstr>Социальный эффект</vt:lpstr>
      <vt:lpstr>ТЕРСКИХ ВИКТОРИЯ ВИКТОРОВНА 8(902) 014-08-14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3</cp:revision>
  <dcterms:created xsi:type="dcterms:W3CDTF">2026-04-03T09:14:32Z</dcterms:created>
  <dcterms:modified xsi:type="dcterms:W3CDTF">2026-04-06T08:00:48Z</dcterms:modified>
</cp:coreProperties>
</file>