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4" d="100"/>
          <a:sy n="44" d="100"/>
        </p:scale>
        <p:origin x="174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3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2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0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7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9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8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0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4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9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4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16AA0-873D-4E74-9E5A-B0A1F3AC29FB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8EB6-EE87-4C71-A78A-F450651A9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68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6" y="3509963"/>
            <a:ext cx="2944623" cy="29446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9081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Волонтёры «Добровольцы Искры»</a:t>
            </a:r>
            <a:endParaRPr lang="ru-RU" sz="36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5977" y="4976948"/>
            <a:ext cx="6932022" cy="1149531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МКОУ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Спицынская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СОШ п. Ленинская Искра </a:t>
            </a: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Котельничского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 Кировской области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0" y="365125"/>
            <a:ext cx="60960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«Твори добро»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6" y="1908752"/>
            <a:ext cx="3370844" cy="24762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1" y="4663217"/>
            <a:ext cx="3627559" cy="2720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76" y="2293503"/>
            <a:ext cx="3872345" cy="2839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43" y="1999969"/>
            <a:ext cx="3009035" cy="4012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588296"/>
            <a:ext cx="3622964" cy="27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8418" y="365125"/>
            <a:ext cx="6345382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«Школьный урожай»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7" y="2701131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6" y="2055813"/>
            <a:ext cx="5264727" cy="3948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77" y="5405294"/>
            <a:ext cx="4359961" cy="32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8218" y="365125"/>
            <a:ext cx="7945582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Выступления перед населением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t="9271" b="10147"/>
          <a:stretch/>
        </p:blipFill>
        <p:spPr>
          <a:xfrm>
            <a:off x="6438899" y="1883045"/>
            <a:ext cx="4146231" cy="23483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18" y="4860456"/>
            <a:ext cx="6497782" cy="2995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2"/>
          <a:stretch/>
        </p:blipFill>
        <p:spPr>
          <a:xfrm>
            <a:off x="632113" y="2471449"/>
            <a:ext cx="3162300" cy="53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4" y="365125"/>
            <a:ext cx="8444345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«Очистим планету от мусора»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49" y="2496425"/>
            <a:ext cx="3871961" cy="290397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7" y="5647460"/>
            <a:ext cx="4405747" cy="3304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1" y="1868776"/>
            <a:ext cx="360164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1340" y="365125"/>
            <a:ext cx="7352459" cy="1325563"/>
          </a:xfrm>
        </p:spPr>
        <p:txBody>
          <a:bodyPr/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«Очистим планету от мусора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41" y="4639303"/>
            <a:ext cx="7809659" cy="35997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3" y="2261389"/>
            <a:ext cx="5663675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636" y="365125"/>
            <a:ext cx="8652164" cy="1325563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«Очистим планету от мусора»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/>
          <a:stretch/>
        </p:blipFill>
        <p:spPr>
          <a:xfrm>
            <a:off x="274396" y="5500037"/>
            <a:ext cx="5801784" cy="37870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5"/>
          <a:stretch/>
        </p:blipFill>
        <p:spPr>
          <a:xfrm>
            <a:off x="8006579" y="4010891"/>
            <a:ext cx="3844637" cy="4364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5"/>
          <a:stretch/>
        </p:blipFill>
        <p:spPr>
          <a:xfrm>
            <a:off x="6799309" y="1822677"/>
            <a:ext cx="2686629" cy="3212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1680853"/>
            <a:ext cx="2685471" cy="35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662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18" y="365125"/>
            <a:ext cx="8859981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«Большая помощь маленькому другу»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2" y="6092010"/>
            <a:ext cx="4022052" cy="30165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2" y="3153641"/>
            <a:ext cx="3664527" cy="2748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32" y="3470564"/>
            <a:ext cx="2731077" cy="3641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03" y="5535034"/>
            <a:ext cx="2744932" cy="36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7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308" y="365125"/>
            <a:ext cx="8049491" cy="1325563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«Большая помощь маленькому другу»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1" y="2637704"/>
            <a:ext cx="3853680" cy="28902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7"/>
          <a:stretch/>
        </p:blipFill>
        <p:spPr>
          <a:xfrm>
            <a:off x="1967155" y="5356370"/>
            <a:ext cx="3072248" cy="3351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3" y="2078182"/>
            <a:ext cx="4599709" cy="3449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51" y="5356370"/>
            <a:ext cx="4329545" cy="32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090" y="365125"/>
            <a:ext cx="6885709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«Вместе – мы сила!»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4" y="4578928"/>
            <a:ext cx="4530000" cy="33960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85" y="4441465"/>
            <a:ext cx="4896717" cy="3671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20" y="1393374"/>
            <a:ext cx="4655562" cy="34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7145" y="365125"/>
            <a:ext cx="7176654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«Георгиевская ленточка»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8" y="2701131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76" y="5075960"/>
            <a:ext cx="4204854" cy="3153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75" y="2286000"/>
            <a:ext cx="4891418" cy="32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0272" y="365125"/>
            <a:ext cx="7093527" cy="1325563"/>
          </a:xfrm>
        </p:spPr>
        <p:txBody>
          <a:bodyPr/>
          <a:lstStyle/>
          <a:p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«Вахта Памяти»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531" y="2660073"/>
            <a:ext cx="3820741" cy="5096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83" y="2127404"/>
            <a:ext cx="4608020" cy="3456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5182688"/>
            <a:ext cx="4341223" cy="32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3690" y="365125"/>
            <a:ext cx="7800109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«Новогоднее настроение»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2" y="2627324"/>
            <a:ext cx="5291138" cy="24390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5642510"/>
            <a:ext cx="4849090" cy="2910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6525490" y="1786862"/>
            <a:ext cx="5098473" cy="3200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0" y="5343524"/>
            <a:ext cx="4038602" cy="30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0" y="365125"/>
            <a:ext cx="60960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«Окна Победы»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5" y="2864716"/>
            <a:ext cx="3263503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92" y="1846208"/>
            <a:ext cx="5045171" cy="3783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8" y="4133002"/>
            <a:ext cx="3264108" cy="43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8418" y="365125"/>
            <a:ext cx="6345382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«Снежный десант»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8" y="2885498"/>
            <a:ext cx="2005821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4468090"/>
            <a:ext cx="1935104" cy="4197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46" y="2357943"/>
            <a:ext cx="6788726" cy="31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83</Words>
  <Application>Microsoft Office PowerPoint</Application>
  <PresentationFormat>Широкоэкранный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Волонтёры «Добровольцы Искры»</vt:lpstr>
      <vt:lpstr>«Большая помощь маленькому другу»</vt:lpstr>
      <vt:lpstr>«Большая помощь маленькому другу»</vt:lpstr>
      <vt:lpstr>«Вместе – мы сила!»</vt:lpstr>
      <vt:lpstr>«Георгиевская ленточка»</vt:lpstr>
      <vt:lpstr>«Вахта Памяти»</vt:lpstr>
      <vt:lpstr>«Новогоднее настроение»</vt:lpstr>
      <vt:lpstr>«Окна Победы»</vt:lpstr>
      <vt:lpstr>«Снежный десант»</vt:lpstr>
      <vt:lpstr>«Твори добро»</vt:lpstr>
      <vt:lpstr>«Школьный урожай»</vt:lpstr>
      <vt:lpstr>Выступления перед населением</vt:lpstr>
      <vt:lpstr>«Очистим планету от мусора»</vt:lpstr>
      <vt:lpstr>«Очистим планету от мусора»</vt:lpstr>
      <vt:lpstr>«Очистим планету от мусора»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Волонтёры «Добровольцы Искры»</dc:title>
  <dc:creator>User</dc:creator>
  <cp:lastModifiedBy>User</cp:lastModifiedBy>
  <cp:revision>9</cp:revision>
  <dcterms:created xsi:type="dcterms:W3CDTF">2025-04-02T13:46:34Z</dcterms:created>
  <dcterms:modified xsi:type="dcterms:W3CDTF">2025-04-02T14:41:20Z</dcterms:modified>
</cp:coreProperties>
</file>