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590" y="62"/>
      </p:cViewPr>
      <p:guideLst>
        <p:guide orient="horz" pos="211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1CFD32-C258-49CB-B681-F5B2094926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417136E-558D-4ED9-8009-2528885579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0CB82F-05DF-4292-BCDC-ECE84977A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F7FAF-5A97-47DA-9953-9D1921159AED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CC3819-6E8C-4BA5-96B2-A53138B69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EDCCA5-14DE-436A-9119-CE7E0C4F7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47FFA-FB95-4B7E-A779-D9BE6D132C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550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0B4B50-8A76-410B-94DC-4FE6D4C0B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9E4EFA3-29E3-4414-8957-0B05D090A4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92E10D-400C-458D-8BE4-9BF38A7BA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F7FAF-5A97-47DA-9953-9D1921159AED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EE8B72-EB8C-4EA0-A244-D91FA122B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7BB283-DC2F-4767-AEA2-AB423F06B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47FFA-FB95-4B7E-A779-D9BE6D132C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707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61F0D55-F058-4778-AE17-4EEA483E1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54CFA05-B84C-4CD8-B066-8DF466FD09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840139-D42B-44D9-B440-5592B1A1B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F7FAF-5A97-47DA-9953-9D1921159AED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992AC6-6A96-4B91-999C-F83C1A9CA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1B027B-EABE-4D0C-8063-C4A41751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47FFA-FB95-4B7E-A779-D9BE6D132C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081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EC10B7-C153-4250-A087-10A2879BB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7181DD-5449-4CB7-B5E0-4E565AE19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85D4DC-70D4-41EF-BEAE-0BA483863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F7FAF-5A97-47DA-9953-9D1921159AED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12A8E9-3BD2-4D2A-9C4C-842AD847A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B75F4F-B0DB-433D-8BA3-F79302BF1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47FFA-FB95-4B7E-A779-D9BE6D132C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346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8BAF43-5D81-4E03-81D4-11F154F90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11E61F9-4CAC-4D8E-BB63-434A1D7F32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DBC1FD-3047-400E-A730-19C337EA8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F7FAF-5A97-47DA-9953-9D1921159AED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6AE9CB-0597-4726-8A95-AF79C0E1D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6DBFD7-EDBC-41BB-BBF7-9EB374CB1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47FFA-FB95-4B7E-A779-D9BE6D132C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588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49D570-ADA7-44A0-9B8C-C4A94E98C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859CCB-6CC2-440E-A9D2-D797959908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1F94FF3-9B9C-4BC0-A035-30741B4563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E96052-32B3-4557-9161-24C2B04EE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F7FAF-5A97-47DA-9953-9D1921159AED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76641AF-1161-499A-9123-72C69F99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DB2C58-F306-4EEE-AB99-A19D54571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47FFA-FB95-4B7E-A779-D9BE6D132C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013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E72B25-7049-4FB8-92D7-3B8AA30F1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6A541F-2EC2-4F77-BB24-76D2EB044F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DCFC298-6870-4A1E-B367-F6A6EA64A6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5D96A5E-AC58-4879-8108-231703F190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AB0930E-C523-4EDC-81F1-B929EDC193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4F0C7B4-4CD4-421A-8F6F-DBF4EE28C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F7FAF-5A97-47DA-9953-9D1921159AED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E1FE75D-23A6-410B-BEB4-A4BE3B212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347E5AE-17BA-46E2-8BEF-9C0F18848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47FFA-FB95-4B7E-A779-D9BE6D132C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255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E4E38D-7B4B-49E5-AF36-52FADC025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0EA82C0-F53C-445D-9F05-41A4ECA9B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F7FAF-5A97-47DA-9953-9D1921159AED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D3F2B53-13D3-4433-AB1F-82CAAA0BE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3BFE5CF-6C58-4112-8023-67BA87D80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47FFA-FB95-4B7E-A779-D9BE6D132C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255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0E27291-5CEC-46F3-B122-80EDF7A11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F7FAF-5A97-47DA-9953-9D1921159AED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2DB998A-EEF5-4FA4-944F-55B6694A9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BA6D847-408F-44F6-B841-1ACE64EA4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47FFA-FB95-4B7E-A779-D9BE6D132C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660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732096-3104-418F-985D-77DB25E95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278967-C402-434C-8C6A-59E7D047E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484C3A-26BD-4CB1-84F6-A0210DE9ED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0667085-03BB-4995-8DFF-F8720E3BE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F7FAF-5A97-47DA-9953-9D1921159AED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C8C46F-4FAA-4CAB-84F0-622BB770C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A8EF89-04B1-4733-9809-10B48C85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47FFA-FB95-4B7E-A779-D9BE6D132C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258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FEAAC0-A0C9-4909-A676-054D41346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FEE526C-EB0C-4A45-9C9C-4CC3961FED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DAC502-689E-4FFF-AC7F-E3A977C578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ACC270E-1411-4BF0-914F-5BCFC7927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F7FAF-5A97-47DA-9953-9D1921159AED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61326A8-C82E-490E-BD79-3C96689E9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28FA91-CBED-4297-99BD-1F63671EF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47FFA-FB95-4B7E-A779-D9BE6D132C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2610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FF0BAD-CE19-4049-92BB-C6F981D5F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190C47-F89C-4F59-B726-7EA493AD4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3A059A-D077-4B49-B1ED-AEBCF69EAA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F7FAF-5A97-47DA-9953-9D1921159AED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0CD5FD-D1FE-4A72-8545-CA704C0C97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2E8F26-DE08-4069-A1AB-39786920AE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47FFA-FB95-4B7E-A779-D9BE6D132C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927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42199C-4608-4EF1-8941-385EAAC1AC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69" t="22278" r="9192" b="10407"/>
          <a:stretch/>
        </p:blipFill>
        <p:spPr>
          <a:xfrm>
            <a:off x="0" y="0"/>
            <a:ext cx="12192000" cy="688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702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69F3EA-B0D6-4926-823B-F4DF196B0C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97" t="22002" r="9128" b="11299"/>
          <a:stretch/>
        </p:blipFill>
        <p:spPr>
          <a:xfrm>
            <a:off x="-92765" y="0"/>
            <a:ext cx="12469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99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9F3A9B-79CC-4D69-A9E8-92F9348EBB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97" t="20451" r="8953" b="10058"/>
          <a:stretch/>
        </p:blipFill>
        <p:spPr>
          <a:xfrm>
            <a:off x="0" y="-81293"/>
            <a:ext cx="12174071" cy="702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391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15E9AB-61B8-4DD8-8D5E-48DEDE197D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23" t="22026" r="7907" b="10033"/>
          <a:stretch/>
        </p:blipFill>
        <p:spPr>
          <a:xfrm>
            <a:off x="-104384" y="0"/>
            <a:ext cx="124007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6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8AAF40-C008-4229-B2C6-006ADD0572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46" t="21381" r="8954" b="10989"/>
          <a:stretch/>
        </p:blipFill>
        <p:spPr>
          <a:xfrm>
            <a:off x="0" y="0"/>
            <a:ext cx="12192000" cy="686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83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094257-C8A7-4461-B1AD-1D4B04BBCF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23" t="22002" r="9477" b="10367"/>
          <a:stretch/>
        </p:blipFill>
        <p:spPr>
          <a:xfrm>
            <a:off x="0" y="0"/>
            <a:ext cx="12192000" cy="686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72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402A9C-4804-47DC-B0D3-F63A078A96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46" t="22336" r="8779" b="10344"/>
          <a:stretch/>
        </p:blipFill>
        <p:spPr>
          <a:xfrm>
            <a:off x="0" y="0"/>
            <a:ext cx="122622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835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8B482A-FB58-4028-9CC8-0AD27794D6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72" t="22336" r="8779" b="10654"/>
          <a:stretch/>
        </p:blipFill>
        <p:spPr>
          <a:xfrm>
            <a:off x="0" y="0"/>
            <a:ext cx="12350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8485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D8AB10-D9E3-449D-809D-DB6A648C9A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46" t="22002" r="9128" b="10367"/>
          <a:stretch/>
        </p:blipFill>
        <p:spPr>
          <a:xfrm>
            <a:off x="0" y="-1"/>
            <a:ext cx="12192000" cy="688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1181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A77C8B-29B8-467D-8261-8D82737F53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93" t="24819" r="10698" b="12826"/>
          <a:stretch/>
        </p:blipFill>
        <p:spPr>
          <a:xfrm>
            <a:off x="0" y="0"/>
            <a:ext cx="12658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36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5FE070-BBC1-40C8-B41B-6542F6F008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35" t="26655" r="11086" b="10126"/>
          <a:stretch/>
        </p:blipFill>
        <p:spPr>
          <a:xfrm>
            <a:off x="-1" y="0"/>
            <a:ext cx="122479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783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B187A5-87DA-43B6-898E-077DC1E2A9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36" t="26538" r="10543" b="10437"/>
          <a:stretch/>
        </p:blipFill>
        <p:spPr>
          <a:xfrm>
            <a:off x="0" y="0"/>
            <a:ext cx="123906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984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DF69FF-B5F5-4ACE-A5FF-7D85A8796B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95" t="22311" r="9651" b="11300"/>
          <a:stretch/>
        </p:blipFill>
        <p:spPr>
          <a:xfrm>
            <a:off x="0" y="0"/>
            <a:ext cx="122098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2158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A324F5-DE52-9532-9849-13497FD25B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91" t="19608" r="7352" b="9673"/>
          <a:stretch/>
        </p:blipFill>
        <p:spPr>
          <a:xfrm>
            <a:off x="0" y="0"/>
            <a:ext cx="12232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411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3089A9-7E98-4F53-80D2-7DBB6360F0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72" t="21715" r="8954" b="10034"/>
          <a:stretch/>
        </p:blipFill>
        <p:spPr>
          <a:xfrm>
            <a:off x="0" y="0"/>
            <a:ext cx="12192000" cy="691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6944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D2BF3A-D59C-432F-BA99-986CA74629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21" t="22002" r="8954" b="10367"/>
          <a:stretch/>
        </p:blipFill>
        <p:spPr>
          <a:xfrm>
            <a:off x="0" y="0"/>
            <a:ext cx="12192000" cy="688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9057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A5C2F2-6C08-4280-8C4A-01095E3808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46" t="21715" r="8954" b="10344"/>
          <a:stretch/>
        </p:blipFill>
        <p:spPr>
          <a:xfrm>
            <a:off x="0" y="-1"/>
            <a:ext cx="12192000" cy="689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221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4A1FFB0-B802-4242-A5D9-35E4B1659B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08" t="22689" r="8731" b="10407"/>
          <a:stretch/>
        </p:blipFill>
        <p:spPr>
          <a:xfrm>
            <a:off x="0" y="0"/>
            <a:ext cx="122000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9752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926347-4107-43A5-8D7E-EC6281484F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36" t="26655" r="11195" b="1070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6571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BCD186-A8EC-411E-A6EA-5A8C2420A6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43" t="26848" r="11087" b="10319"/>
          <a:stretch/>
        </p:blipFill>
        <p:spPr>
          <a:xfrm>
            <a:off x="-1" y="0"/>
            <a:ext cx="123021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477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0D417D-CE50-4871-AD6A-1C01D9E9B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8597BC-637C-4191-91B6-22F6B3859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6D5404-72A6-464B-953F-90AC1872C4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18" t="23267" r="8779" b="9886"/>
          <a:stretch/>
        </p:blipFill>
        <p:spPr>
          <a:xfrm>
            <a:off x="0" y="0"/>
            <a:ext cx="12432528" cy="699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3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E5CEE1-34AF-44DC-B94D-93F9AF987E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68" t="21381" r="9128" b="10368"/>
          <a:stretch/>
        </p:blipFill>
        <p:spPr>
          <a:xfrm>
            <a:off x="0" y="-109576"/>
            <a:ext cx="12192000" cy="707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806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2464F4-A002-4861-BCD3-67167D9D48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97" t="22002" r="9476" b="11609"/>
          <a:stretch/>
        </p:blipFill>
        <p:spPr>
          <a:xfrm>
            <a:off x="0" y="0"/>
            <a:ext cx="12192000" cy="67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45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50881A-E3C3-44FB-99B6-C0EE7711F9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72" t="22336" r="9302" b="125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336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9D800C-8FFD-45ED-81A7-374B9245D3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76" t="22026" r="9128" b="9723"/>
          <a:stretch/>
        </p:blipFill>
        <p:spPr>
          <a:xfrm>
            <a:off x="0" y="0"/>
            <a:ext cx="123132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404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776783-9B09-C7D8-AA86-C8C6318E7A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18" t="19084" r="7427" b="9935"/>
          <a:stretch/>
        </p:blipFill>
        <p:spPr>
          <a:xfrm>
            <a:off x="0" y="0"/>
            <a:ext cx="12192000" cy="686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90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AC5C74-2D24-4FA7-A4FF-F562F0BFC8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38" t="26680" r="11087" b="10488"/>
          <a:stretch/>
        </p:blipFill>
        <p:spPr>
          <a:xfrm>
            <a:off x="-92766" y="0"/>
            <a:ext cx="122847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477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0</Words>
  <Application>Microsoft Office PowerPoint</Application>
  <PresentationFormat>Широкоэкранный</PresentationFormat>
  <Paragraphs>0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Gena</dc:creator>
  <cp:lastModifiedBy>user</cp:lastModifiedBy>
  <cp:revision>46</cp:revision>
  <dcterms:created xsi:type="dcterms:W3CDTF">2022-03-20T17:12:32Z</dcterms:created>
  <dcterms:modified xsi:type="dcterms:W3CDTF">2022-06-10T14:02:26Z</dcterms:modified>
</cp:coreProperties>
</file>