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8" y="12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02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153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9413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523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3807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108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328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19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71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01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62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89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4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893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40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339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A1C24-FCB5-4F89-9540-2FCD71569153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54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6DFD2C-99EB-4B7B-88DF-FF40AEE333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54" y="0"/>
            <a:ext cx="2072846" cy="207284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11AF6-AD73-4395-AEC6-77383C8A9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036423"/>
            <a:ext cx="9144000" cy="31530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Эко-будни для семей: </a:t>
            </a:r>
            <a:b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вместе на пути к разумному обращению с отходами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84D4FB-38C5-49EA-9326-4E79BDDF0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4720280"/>
            <a:ext cx="8382000" cy="537519"/>
          </a:xfrm>
        </p:spPr>
        <p:txBody>
          <a:bodyPr/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Проект НКО «Семейная Эко Жизнь»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8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60E6B-A867-4E15-BC99-A2B1EFD85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Актуальность проблемы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EF0585-AB31-47AD-8E27-AD9FDE0B1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Проблема ТКО в России и необходимость решения через повышение осведомленности населения.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Семьи — важный компонент экологического воспитания будущих поколений.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Недостаточная осведомленность о раздельном сборе и переработке отходов.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F3D692-0766-4F23-8F94-9165FB66F7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577" y="4785154"/>
            <a:ext cx="2072846" cy="207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84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F07D5-6E2E-4A18-959A-7D249E80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Цель проекта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93D4C-BF46-4B37-8DF3-FAD3095C8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Формирование устойчивых привычек по раздельному сбору и сокращению отходов среди семей Москвы через образовательные и практические мероприятия.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7F53D2-30B8-444A-8C51-4DD881F39AE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577" y="4785154"/>
            <a:ext cx="2072846" cy="207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01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FE8E4-87B1-4275-BBF7-97FAFAB40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Задачи проекта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FCE62F-C206-4B68-8E3A-BEF53F9EB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1. Повышение уровня экологической грамотности среди семей.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2. Привлечение семей к участию в экологических акциях и раздельному сбору мусора.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3. Разработка и распространение практических материалов по утилизации отходов.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4. Укрепление взаимодействия между семьей и операторами ТКО.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8D47C7-95C2-4CBA-B210-C369891A358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577" y="4785154"/>
            <a:ext cx="2072846" cy="207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04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A127D6-B3D8-4326-98C1-BF7DBE40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Целевая аудитория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6BD62D-018C-452B-8ED0-BE1398361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1. Семьи с детьми.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2. Молодые семьи.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3. Школьные сообщества.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0C2727-3CDA-4DF9-947E-334B29F36D2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577" y="4785154"/>
            <a:ext cx="2072846" cy="207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0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F1236-8E2B-4380-AF3E-3E540B124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Основные мероприятия проекта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757A8C-EA43-405F-A2B5-AB0E8C128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1. Эко-лекции и мастер-классы по раздельному сбору и переработке отходов.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2. Эко-квесты и игры для детей, молодых семей и семей с детьми.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3. Фестиваль «Эко-семья» — соревновательные мероприятия по раздельному сбору отходов.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4. Разработка и распространение образовательных материалов.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5. Эко-акции по раздельному сбору вторсырья.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3EFA11-10BF-4901-B95F-9A2656B3D4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577" y="4785154"/>
            <a:ext cx="2072846" cy="207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11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098CC-B17C-439B-A137-D3594EA00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Ожидаемые результаты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3AF7EF-7D26-48E9-AC58-B7553AC15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Повышение осведомленности 1000+ семей о ТКО.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Вовлечение 300+ семей в систему раздельного сбора отходов.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Сотрудничество с операторами ТКО.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Создание эко-сообщества среди семей.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3A6F48-FD76-4A54-B07A-9AB73FD319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577" y="4785154"/>
            <a:ext cx="2072846" cy="207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82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098CC-B17C-439B-A137-D3594EA00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Заключение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3AF7EF-7D26-48E9-AC58-B7553AC15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Проект «Эко-будни для семей» — это шаг к развитию экологической ответственности среди семей Москвы. Реализация проекта поможет повысить осведомленность о раздельном сборе отходов и создать основу для экологичного будущего.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3A6F48-FD76-4A54-B07A-9AB73FD319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577" y="4785154"/>
            <a:ext cx="2072846" cy="207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5116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</TotalTime>
  <Words>268</Words>
  <Application>Microsoft Office PowerPoint</Application>
  <PresentationFormat>Широкоэкранный</PresentationFormat>
  <Paragraphs>30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Roboto</vt:lpstr>
      <vt:lpstr>Wingdings 3</vt:lpstr>
      <vt:lpstr>Легкий дым</vt:lpstr>
      <vt:lpstr>Эко-будни для семей:  вместе на пути к разумному обращению с отходами</vt:lpstr>
      <vt:lpstr>Актуальность проблемы</vt:lpstr>
      <vt:lpstr>Цель проекта</vt:lpstr>
      <vt:lpstr>Задачи проекта</vt:lpstr>
      <vt:lpstr>Целевая аудитория</vt:lpstr>
      <vt:lpstr>Основные мероприятия проекта</vt:lpstr>
      <vt:lpstr>Ожидаемые результаты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Эко-будни для семей:  вместе на пути к разумному обращению с отходами</dc:title>
  <dc:creator>Svetlana</dc:creator>
  <cp:lastModifiedBy>Svetlana</cp:lastModifiedBy>
  <cp:revision>4</cp:revision>
  <dcterms:created xsi:type="dcterms:W3CDTF">2024-10-20T15:03:47Z</dcterms:created>
  <dcterms:modified xsi:type="dcterms:W3CDTF">2024-10-20T15:26:19Z</dcterms:modified>
</cp:coreProperties>
</file>