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104" y="2578608"/>
            <a:ext cx="7580376" cy="3118949"/>
          </a:xfrm>
        </p:spPr>
        <p:txBody>
          <a:bodyPr/>
          <a:lstStyle/>
          <a:p>
            <a:r>
              <a:rPr lang="ru-RU" dirty="0" smtClean="0"/>
              <a:t>«Отходы в помощь»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2104" y="219457"/>
            <a:ext cx="8092440" cy="125272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Межрегиональный Союз Общественных Объединений Многодетных Семей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258801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144" y="805817"/>
            <a:ext cx="9793224" cy="108170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За время проекта собрано не менее 18 тонн макулатуры, на вырученные средства приобретены продуктовые наборы для многодетных семей и корм для животных находящихся в приюте.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45" y="1887522"/>
            <a:ext cx="5010911" cy="36234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1887522"/>
            <a:ext cx="4791455" cy="3624675"/>
          </a:xfrm>
        </p:spPr>
      </p:pic>
    </p:spTree>
    <p:extLst>
      <p:ext uri="{BB962C8B-B14F-4D97-AF65-F5344CB8AC3E}">
        <p14:creationId xmlns:p14="http://schemas.microsoft.com/office/powerpoint/2010/main" val="3346620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9873" y="539497"/>
            <a:ext cx="7950984" cy="134802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Проведено не менее 15 мастер классов по изготовлению полезных вещей из собранных отходов. 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874" y="1902672"/>
            <a:ext cx="3385288" cy="468628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13" y="2157984"/>
            <a:ext cx="4471876" cy="3354449"/>
          </a:xfrm>
        </p:spPr>
      </p:pic>
    </p:spTree>
    <p:extLst>
      <p:ext uri="{BB962C8B-B14F-4D97-AF65-F5344CB8AC3E}">
        <p14:creationId xmlns:p14="http://schemas.microsoft.com/office/powerpoint/2010/main" val="65045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Проведено не менее 15 лекций и викторин  по раздельному сбору мусора.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586" y="2052638"/>
            <a:ext cx="5329766" cy="3997325"/>
          </a:xfrm>
        </p:spPr>
      </p:pic>
    </p:spTree>
    <p:extLst>
      <p:ext uri="{BB962C8B-B14F-4D97-AF65-F5344CB8AC3E}">
        <p14:creationId xmlns:p14="http://schemas.microsoft.com/office/powerpoint/2010/main" val="5859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99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/>
              <a:t/>
            </a:r>
            <a:br>
              <a:rPr lang="ru-RU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 </a:t>
            </a:r>
            <a:r>
              <a:rPr lang="ru-RU" dirty="0" smtClean="0"/>
              <a:t>это только начало….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118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805817"/>
            <a:ext cx="9784080" cy="1081705"/>
          </a:xfrm>
        </p:spPr>
        <p:txBody>
          <a:bodyPr/>
          <a:lstStyle/>
          <a:p>
            <a:r>
              <a:rPr lang="ru-RU" dirty="0" smtClean="0"/>
              <a:t>Почему наша организация занимается сбором макулатуры?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45336" y="2052116"/>
            <a:ext cx="4425696" cy="399782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Население планеты постоянно растет, уровень комфорта повышается, и люди покупают все больше вещей. По статистике, более 90% этих вещей попадают на свалку уже в течение года. В среднем каждый человек ежегодно выбрасывает около 400 кг мусора, и почти половина твердых отходов – это бумага.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наших силах изменить ситуацию!</a:t>
            </a:r>
          </a:p>
          <a:p>
            <a:r>
              <a:rPr lang="ru-RU" dirty="0"/>
              <a:t>Переработка макулатуры как путь к улучшению жизни</a:t>
            </a:r>
          </a:p>
          <a:p>
            <a:r>
              <a:rPr lang="ru-RU" dirty="0"/>
              <a:t>Вторичная переработка бумаги способна улучшить жизнь россиян и всего населения планеты в целом, ведь это повлияет сразу на несколько сфер: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79" y="2052638"/>
            <a:ext cx="2997993" cy="3997325"/>
          </a:xfrm>
        </p:spPr>
      </p:pic>
    </p:spTree>
    <p:extLst>
      <p:ext uri="{BB962C8B-B14F-4D97-AF65-F5344CB8AC3E}">
        <p14:creationId xmlns:p14="http://schemas.microsoft.com/office/powerpoint/2010/main" val="71055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944" y="2148840"/>
            <a:ext cx="8526824" cy="1298448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1. Чистота воды и земли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Российские ученые подсчитали, что в нашей стране мусорные свалки занимают больше места, чем вся территория Швейцарии. С каждым годом площадь свалок только растет, и это серьезная угроза окружающей среде. Продукты разложения отравляют плодородные почвы, стекают в открытые водоемы, попадают в подземные водоносные пласты.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Бумажные отходы разлагаются в течение 3-24 месяцев. Чем больше макулатуры будет перерабатываться, тем чище станут земля и вода.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2. Чистота воздуха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Сжигание мусора помогает избавиться от использованной бумаги, но при этом способствует увеличению концентрации канцерогенных веществ в атмосфере. В стране, где каждый год диагностируют рак почти у 1.5 тыс. человек, имеет смысл позаботиться о других путях решения проблемы мусора.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Вторичная переработка бумаги – это шаг к улучшению здоровья нации в целом.</a:t>
            </a:r>
            <a:br>
              <a:rPr lang="ru-RU" sz="1600" dirty="0"/>
            </a:b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200" dirty="0"/>
              <a:t> 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08208" y="933762"/>
            <a:ext cx="7791931" cy="8784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Основные пункты 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428914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9576" y="411480"/>
            <a:ext cx="9390563" cy="5638464"/>
          </a:xfrm>
        </p:spPr>
        <p:txBody>
          <a:bodyPr>
            <a:normAutofit/>
          </a:bodyPr>
          <a:lstStyle/>
          <a:p>
            <a:r>
              <a:rPr lang="ru-RU" dirty="0"/>
              <a:t>3. Баланс экосистемы </a:t>
            </a:r>
            <a:r>
              <a:rPr lang="ru-RU" dirty="0" smtClean="0"/>
              <a:t>планеты</a:t>
            </a:r>
            <a:r>
              <a:rPr lang="ru-RU" dirty="0"/>
              <a:t> </a:t>
            </a:r>
          </a:p>
          <a:p>
            <a:r>
              <a:rPr lang="ru-RU" dirty="0"/>
              <a:t>Чтобы изготовить 1 тонну бумаги, требуется срубить и переработать 25 деревьев возрастом от 10 лет. Новые посадки далеко не сразу способны заменить срубленные. Вырубка лесов в мире достигла колоссальных масштабов, а это прямой удар по содержанию кислорода в атмосфере и, соответственно, по здоровью людей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60 кг макулатуры сберегут 1 дерево, которое вырабатывает около 100 </a:t>
            </a:r>
            <a:r>
              <a:rPr lang="ru-RU" dirty="0" err="1"/>
              <a:t>м.куб</a:t>
            </a:r>
            <a:r>
              <a:rPr lang="ru-RU" dirty="0"/>
              <a:t>. кислорода в год. Сдавая бумагу на переработку, мы способствуем сохранению равновесия экосистемы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583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9198" y="1338884"/>
            <a:ext cx="9086169" cy="50893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4. Снижение расхода </a:t>
            </a:r>
            <a:r>
              <a:rPr lang="ru-RU" dirty="0" smtClean="0"/>
              <a:t>ресурсов</a:t>
            </a:r>
            <a:r>
              <a:rPr lang="ru-RU" dirty="0"/>
              <a:t> </a:t>
            </a:r>
          </a:p>
          <a:p>
            <a:r>
              <a:rPr lang="ru-RU" dirty="0"/>
              <a:t>20000 л воды и 1000 кВт электроэнергии – это ресурсы, которые можно сэкономить при изготовлении 1 тонны бумаги из макулатуры. Вторсырье используют при производстве бумажной продукции различного качества, поэтому переработка макулатуры способствует снижению стоимости всей бумаги в целом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Повторная переработка бумаги не требует применения химических веществ и на 1700 кг сокращает количество выбросов СО2 в атмосферу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r>
              <a:rPr lang="ru-RU" dirty="0"/>
              <a:t>5. Новые продукты из </a:t>
            </a:r>
            <a:r>
              <a:rPr lang="ru-RU" dirty="0" smtClean="0"/>
              <a:t>вторсырья</a:t>
            </a:r>
            <a:r>
              <a:rPr lang="ru-RU" dirty="0"/>
              <a:t> </a:t>
            </a:r>
          </a:p>
          <a:p>
            <a:r>
              <a:rPr lang="ru-RU" dirty="0"/>
              <a:t>Макулатуру используют для изготовления упаковочных материалов, салфеток, газет, некоторых видов одежды и обуви. Ее применяют в производстве экологически безопасных стройматериалов и многих других товаров. По своим эксплуатационным свойствам эта продукция не отличается от той, которую изготавливают из первичного сырья, а обходится дешевле.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23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Методы реализации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2144" y="1463040"/>
            <a:ext cx="5345190" cy="4586904"/>
          </a:xfrm>
        </p:spPr>
        <p:txBody>
          <a:bodyPr/>
          <a:lstStyle/>
          <a:p>
            <a:r>
              <a:rPr lang="ru-RU" dirty="0" smtClean="0"/>
              <a:t>Проведение акций по сбору макулатуры и прочих отходов.</a:t>
            </a:r>
          </a:p>
          <a:p>
            <a:r>
              <a:rPr lang="ru-RU" dirty="0" smtClean="0"/>
              <a:t>Привлечение к волонтерской деятельности детей из многодетных семей.</a:t>
            </a:r>
          </a:p>
          <a:p>
            <a:r>
              <a:rPr lang="ru-RU" dirty="0" smtClean="0"/>
              <a:t>Проведение обучающих семинаров, викторин и лекций.</a:t>
            </a:r>
          </a:p>
          <a:p>
            <a:r>
              <a:rPr lang="ru-RU" dirty="0" smtClean="0"/>
              <a:t>Проведение мастер классов по вторичному использования бумаги, ткани и пр.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79" y="1637454"/>
            <a:ext cx="3309381" cy="4412509"/>
          </a:xfrm>
        </p:spPr>
      </p:pic>
    </p:spTree>
    <p:extLst>
      <p:ext uri="{BB962C8B-B14F-4D97-AF65-F5344CB8AC3E}">
        <p14:creationId xmlns:p14="http://schemas.microsoft.com/office/powerpoint/2010/main" val="3584285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волонтеры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6465" y="2052115"/>
            <a:ext cx="5079288" cy="713818"/>
          </a:xfrm>
        </p:spPr>
        <p:txBody>
          <a:bodyPr/>
          <a:lstStyle/>
          <a:p>
            <a:pPr algn="ctr"/>
            <a:r>
              <a:rPr lang="ru-RU" dirty="0" err="1" smtClean="0"/>
              <a:t>Ванян</a:t>
            </a:r>
            <a:r>
              <a:rPr lang="ru-RU" dirty="0" smtClean="0"/>
              <a:t> Владислав </a:t>
            </a:r>
          </a:p>
          <a:p>
            <a:pPr algn="ctr"/>
            <a:r>
              <a:rPr lang="ru-RU" dirty="0" smtClean="0"/>
              <a:t>Парень из многодетной семьи. </a:t>
            </a:r>
          </a:p>
          <a:p>
            <a:pPr algn="ctr"/>
            <a:r>
              <a:rPr lang="ru-RU" dirty="0" smtClean="0"/>
              <a:t>5 детей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85" y="2684217"/>
            <a:ext cx="3050851" cy="406780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4196438" cy="713818"/>
          </a:xfrm>
        </p:spPr>
        <p:txBody>
          <a:bodyPr/>
          <a:lstStyle/>
          <a:p>
            <a:pPr algn="ctr"/>
            <a:r>
              <a:rPr lang="ru-RU" dirty="0" err="1" smtClean="0"/>
              <a:t>Чернохлебов</a:t>
            </a:r>
            <a:r>
              <a:rPr lang="ru-RU" dirty="0" smtClean="0"/>
              <a:t> Павел</a:t>
            </a:r>
          </a:p>
          <a:p>
            <a:pPr algn="ctr"/>
            <a:r>
              <a:rPr lang="ru-RU" dirty="0" smtClean="0"/>
              <a:t>Многодетная семья, </a:t>
            </a:r>
          </a:p>
          <a:p>
            <a:pPr algn="ctr"/>
            <a:r>
              <a:rPr lang="ru-RU" dirty="0" smtClean="0"/>
              <a:t>4 детей.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27" y="2720098"/>
            <a:ext cx="3048562" cy="4064750"/>
          </a:xfrm>
        </p:spPr>
      </p:pic>
    </p:spTree>
    <p:extLst>
      <p:ext uri="{BB962C8B-B14F-4D97-AF65-F5344CB8AC3E}">
        <p14:creationId xmlns:p14="http://schemas.microsoft.com/office/powerpoint/2010/main" val="94262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9304" y="1527048"/>
            <a:ext cx="5216449" cy="1238885"/>
          </a:xfrm>
        </p:spPr>
        <p:txBody>
          <a:bodyPr/>
          <a:lstStyle/>
          <a:p>
            <a:pPr algn="ctr"/>
            <a:r>
              <a:rPr lang="ru-RU" dirty="0" smtClean="0"/>
              <a:t>Лоськова Ксения</a:t>
            </a:r>
          </a:p>
          <a:p>
            <a:pPr algn="ctr"/>
            <a:r>
              <a:rPr lang="ru-RU" dirty="0" smtClean="0"/>
              <a:t>Девочка из многодетной семьи.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403" y="2765933"/>
            <a:ext cx="2973998" cy="396533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4553054" cy="713818"/>
          </a:xfrm>
        </p:spPr>
        <p:txBody>
          <a:bodyPr/>
          <a:lstStyle/>
          <a:p>
            <a:pPr algn="ctr"/>
            <a:r>
              <a:rPr lang="ru-RU" dirty="0" smtClean="0"/>
              <a:t>Ковальков Александр</a:t>
            </a:r>
          </a:p>
          <a:p>
            <a:pPr algn="ctr"/>
            <a:r>
              <a:rPr lang="ru-RU" dirty="0" smtClean="0"/>
              <a:t>Парень из многодетной семьи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27" y="2851150"/>
            <a:ext cx="2910085" cy="3880115"/>
          </a:xfrm>
        </p:spPr>
      </p:pic>
    </p:spTree>
    <p:extLst>
      <p:ext uri="{BB962C8B-B14F-4D97-AF65-F5344CB8AC3E}">
        <p14:creationId xmlns:p14="http://schemas.microsoft.com/office/powerpoint/2010/main" val="202659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 еще более 100 волонтеров, </a:t>
            </a:r>
            <a:br>
              <a:rPr lang="ru-RU" dirty="0" smtClean="0"/>
            </a:br>
            <a:r>
              <a:rPr lang="ru-RU" dirty="0" smtClean="0"/>
              <a:t>ребят из многодетных семей.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52" y="2052638"/>
            <a:ext cx="6748272" cy="4403026"/>
          </a:xfrm>
        </p:spPr>
      </p:pic>
    </p:spTree>
    <p:extLst>
      <p:ext uri="{BB962C8B-B14F-4D97-AF65-F5344CB8AC3E}">
        <p14:creationId xmlns:p14="http://schemas.microsoft.com/office/powerpoint/2010/main" val="1213132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TM16401375[[fn=Мэдисон]]</Template>
  <TotalTime>89</TotalTime>
  <Words>255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MS Shell Dlg 2</vt:lpstr>
      <vt:lpstr>Wingdings</vt:lpstr>
      <vt:lpstr>Wingdings 3</vt:lpstr>
      <vt:lpstr>Madison</vt:lpstr>
      <vt:lpstr>«Отходы в помощь»</vt:lpstr>
      <vt:lpstr>Почему наша организация занимается сбором макулатуры?</vt:lpstr>
      <vt:lpstr>1. Чистота воды и земли   Российские ученые подсчитали, что в нашей стране мусорные свалки занимают больше места, чем вся территория Швейцарии. С каждым годом площадь свалок только растет, и это серьезная угроза окружающей среде. Продукты разложения отравляют плодородные почвы, стекают в открытые водоемы, попадают в подземные водоносные пласты.   Бумажные отходы разлагаются в течение 3-24 месяцев. Чем больше макулатуры будет перерабатываться, тем чище станут земля и вода.   2. Чистота воздуха   Сжигание мусора помогает избавиться от использованной бумаги, но при этом способствует увеличению концентрации канцерогенных веществ в атмосфере. В стране, где каждый год диагностируют рак почти у 1.5 тыс. человек, имеет смысл позаботиться о других путях решения проблемы мусора.   Вторичная переработка бумаги – это шаг к улучшению здоровья нации в целом.      </vt:lpstr>
      <vt:lpstr>Презентация PowerPoint</vt:lpstr>
      <vt:lpstr>Презентация PowerPoint</vt:lpstr>
      <vt:lpstr>Методы реализации проекта</vt:lpstr>
      <vt:lpstr>Наши волонтеры</vt:lpstr>
      <vt:lpstr>Презентация PowerPoint</vt:lpstr>
      <vt:lpstr>И еще более 100 волонтеров,  ребят из многодетных семей.</vt:lpstr>
      <vt:lpstr>За время проекта собрано не менее 18 тонн макулатуры, на вырученные средства приобретены продуктовые наборы для многодетных семей и корм для животных находящихся в приюте.</vt:lpstr>
      <vt:lpstr>Проведено не менее 15 мастер классов по изготовлению полезных вещей из собранных отходов.  </vt:lpstr>
      <vt:lpstr>Проведено не менее 15 лекций и викторин  по раздельному сбору мусора.</vt:lpstr>
      <vt:lpstr>Презентация PowerPoint</vt:lpstr>
      <vt:lpstr>     И это только начало….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«Отходы в помощь»</dc:title>
  <dc:creator>днс</dc:creator>
  <cp:lastModifiedBy>днс</cp:lastModifiedBy>
  <cp:revision>10</cp:revision>
  <dcterms:created xsi:type="dcterms:W3CDTF">2021-07-22T18:57:47Z</dcterms:created>
  <dcterms:modified xsi:type="dcterms:W3CDTF">2021-07-22T20:26:59Z</dcterms:modified>
</cp:coreProperties>
</file>