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3" r:id="rId2"/>
    <p:sldId id="284" r:id="rId3"/>
    <p:sldId id="285" r:id="rId4"/>
    <p:sldId id="286" r:id="rId5"/>
    <p:sldId id="287" r:id="rId6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обро пожаловать" id="{E75E278A-FF0E-49A4-B170-79828D63BBAD}">
          <p14:sldIdLst/>
        </p14:section>
        <p14:section name="Конструктор, трансформация, добавление заметок, совместная работа, помощник" id="{B9B51309-D148-4332-87C2-07BE32FBCA3B}">
          <p14:sldIdLst>
            <p14:sldId id="283"/>
            <p14:sldId id="284"/>
            <p14:sldId id="285"/>
            <p14:sldId id="286"/>
            <p14:sldId id="287"/>
          </p14:sldIdLst>
        </p14:section>
        <p14:section name="Подробнее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41" autoAdjust="0"/>
  </p:normalViewPr>
  <p:slideViewPr>
    <p:cSldViewPr snapToGrid="0">
      <p:cViewPr varScale="1">
        <p:scale>
          <a:sx n="91" d="100"/>
          <a:sy n="91" d="100"/>
        </p:scale>
        <p:origin x="32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9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EF2CABD-ADFB-4662-86FE-964DAD288E0E}" type="datetime1">
              <a:rPr lang="ru-RU" smtClean="0"/>
              <a:t>07.10.2024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812D4-DBF0-450F-B19D-420CCD76CB60}" type="datetime1">
              <a:rPr lang="ru-RU" smtClean="0"/>
              <a:pPr/>
              <a:t>07.10.2024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4BFA7FF-3CFD-4CAD-BB9E-67BC1F4C890D}" type="datetime1">
              <a:rPr lang="ru-RU" noProof="0" smtClean="0"/>
              <a:t>07.10.2024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0" name="Прямоуголь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E309820-F966-41D6-9A9E-F094402396DD}" type="datetime1">
              <a:rPr lang="ru-RU" noProof="0" smtClean="0"/>
              <a:t>07.10.2024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jpe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microsoft.com/office/2007/relationships/hdphoto" Target="../media/hdphoto2.wdp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5A738-6D2A-8158-7FA2-319D23CDF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448056"/>
            <a:ext cx="9939864" cy="64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общеобразовательная школа № 54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1368AD-57DD-8A09-F039-E9287550707B}"/>
              </a:ext>
            </a:extLst>
          </p:cNvPr>
          <p:cNvSpPr txBox="1"/>
          <p:nvPr/>
        </p:nvSpPr>
        <p:spPr>
          <a:xfrm>
            <a:off x="2004969" y="1560352"/>
            <a:ext cx="6853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Волонтерский отряд «Доброволец»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F51BF0-140D-4EBC-1C76-B9AD0B26FFA3}"/>
              </a:ext>
            </a:extLst>
          </p:cNvPr>
          <p:cNvSpPr txBox="1"/>
          <p:nvPr/>
        </p:nvSpPr>
        <p:spPr>
          <a:xfrm>
            <a:off x="1879133" y="2793534"/>
            <a:ext cx="89174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                                    Спиридонова Наталья Борисовна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Советник директора по воспитанию и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взаимодействию с детскими общественными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объединениями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                                           8999 405 77 57                </a:t>
            </a:r>
            <a:r>
              <a:rPr lang="ru-RU" dirty="0"/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3761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E4433-285B-6BBA-CE92-CBD47C30B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8265">
              <a:spcBef>
                <a:spcPts val="1405"/>
              </a:spcBef>
              <a:spcAft>
                <a:spcPts val="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</a:t>
            </a:r>
            <a:r>
              <a:rPr lang="ru-RU" sz="3600" b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ru-RU" sz="3600" b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b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РАБОТЕ</a:t>
            </a:r>
            <a:r>
              <a:rPr lang="ru-RU" sz="3600" b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ВОЛОНТЕРОВ</a:t>
            </a:r>
            <a:b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расная гвоздика - символ памяти о павших героях и благодарности ныне  живущим ветеранам боевых действий, которые сражались за наше Отечество.">
            <a:extLst>
              <a:ext uri="{FF2B5EF4-FFF2-40B4-BE49-F238E27FC236}">
                <a16:creationId xmlns:a16="http://schemas.microsoft.com/office/drawing/2014/main" id="{06608BC2-5724-5479-5F3D-B768FCC04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40" y="2483141"/>
            <a:ext cx="566443" cy="38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52FD7F-AADA-898E-D77A-6A05B88E044D}"/>
              </a:ext>
            </a:extLst>
          </p:cNvPr>
          <p:cNvSpPr txBox="1"/>
          <p:nvPr/>
        </p:nvSpPr>
        <p:spPr>
          <a:xfrm>
            <a:off x="640361" y="2406781"/>
            <a:ext cx="4325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Ветераны и историческая память.</a:t>
            </a:r>
          </a:p>
        </p:txBody>
      </p:sp>
      <p:pic>
        <p:nvPicPr>
          <p:cNvPr id="1034" name="Picture 10" descr="Эмблема здоровья рисунок (44 фото)">
            <a:extLst>
              <a:ext uri="{FF2B5EF4-FFF2-40B4-BE49-F238E27FC236}">
                <a16:creationId xmlns:a16="http://schemas.microsoft.com/office/drawing/2014/main" id="{9110A28E-1E2E-53C6-5768-01BC71331A1D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81293" y="2406781"/>
            <a:ext cx="451433" cy="4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D2755B6-670A-6788-50F9-BAD3C56222FA}"/>
              </a:ext>
            </a:extLst>
          </p:cNvPr>
          <p:cNvSpPr txBox="1"/>
          <p:nvPr/>
        </p:nvSpPr>
        <p:spPr>
          <a:xfrm>
            <a:off x="5647736" y="2406781"/>
            <a:ext cx="5903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 и ЗОЖ</a:t>
            </a:r>
          </a:p>
        </p:txBody>
      </p:sp>
      <p:pic>
        <p:nvPicPr>
          <p:cNvPr id="1036" name="Picture 12" descr="Наставничество | Муниципальное бюджетное общеобразовательное ...">
            <a:extLst>
              <a:ext uri="{FF2B5EF4-FFF2-40B4-BE49-F238E27FC236}">
                <a16:creationId xmlns:a16="http://schemas.microsoft.com/office/drawing/2014/main" id="{F88CDB2F-4DE0-B23F-0B19-F521973B3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67" y="3226942"/>
            <a:ext cx="404116" cy="40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052309-50E4-FD3A-7E86-82CC6622AD6C}"/>
              </a:ext>
            </a:extLst>
          </p:cNvPr>
          <p:cNvSpPr txBox="1"/>
          <p:nvPr/>
        </p:nvSpPr>
        <p:spPr>
          <a:xfrm>
            <a:off x="973122" y="3226942"/>
            <a:ext cx="3548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</a:p>
        </p:txBody>
      </p:sp>
      <p:pic>
        <p:nvPicPr>
          <p:cNvPr id="1038" name="Picture 14" descr="образование и помощь друг другу единство глобус люди дизайн логотипа  Иллюстрация вектора - иллюстрации насчитывающей печать, глобус: 228666688">
            <a:extLst>
              <a:ext uri="{FF2B5EF4-FFF2-40B4-BE49-F238E27FC236}">
                <a16:creationId xmlns:a16="http://schemas.microsoft.com/office/drawing/2014/main" id="{018DC020-6C4F-D2FE-A3E7-9597EEF23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962496" y="3226941"/>
            <a:ext cx="404116" cy="42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82EA6E8-3D73-38EF-88DD-1375DEE71A88}"/>
              </a:ext>
            </a:extLst>
          </p:cNvPr>
          <p:cNvSpPr txBox="1"/>
          <p:nvPr/>
        </p:nvSpPr>
        <p:spPr>
          <a:xfrm>
            <a:off x="4664279" y="3226939"/>
            <a:ext cx="3271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</p:txBody>
      </p:sp>
      <p:pic>
        <p:nvPicPr>
          <p:cNvPr id="1040" name="Picture 16" descr="Sport logo design on transparent background PNG - Similar PNG">
            <a:extLst>
              <a:ext uri="{FF2B5EF4-FFF2-40B4-BE49-F238E27FC236}">
                <a16:creationId xmlns:a16="http://schemas.microsoft.com/office/drawing/2014/main" id="{121A8154-7C64-0252-92A7-C646A6AAF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28" y="4245529"/>
            <a:ext cx="590594" cy="59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381FAE-AA4F-F877-8D2F-D9B2B52AFFAE}"/>
              </a:ext>
            </a:extLst>
          </p:cNvPr>
          <p:cNvSpPr txBox="1"/>
          <p:nvPr/>
        </p:nvSpPr>
        <p:spPr>
          <a:xfrm>
            <a:off x="906011" y="4353886"/>
            <a:ext cx="3296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 и события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D8D4585-5D27-1279-43EA-49A7CB032DA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07434" y="4140765"/>
            <a:ext cx="459352" cy="59059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56C9BCA-0E6C-A18E-F275-1EEA024AE6F0}"/>
              </a:ext>
            </a:extLst>
          </p:cNvPr>
          <p:cNvSpPr txBox="1"/>
          <p:nvPr/>
        </p:nvSpPr>
        <p:spPr>
          <a:xfrm>
            <a:off x="4773337" y="4245529"/>
            <a:ext cx="3590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Старшее поколение</a:t>
            </a:r>
          </a:p>
        </p:txBody>
      </p:sp>
      <p:pic>
        <p:nvPicPr>
          <p:cNvPr id="1042" name="Picture 18" descr="Экология логотип (79 фото)">
            <a:extLst>
              <a:ext uri="{FF2B5EF4-FFF2-40B4-BE49-F238E27FC236}">
                <a16:creationId xmlns:a16="http://schemas.microsoft.com/office/drawing/2014/main" id="{C03CD4DA-0B3A-AF10-0246-4082A47BF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53328" y="5238662"/>
            <a:ext cx="590594" cy="53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7CFE395-F32A-0ED7-F652-5F42C9948023}"/>
              </a:ext>
            </a:extLst>
          </p:cNvPr>
          <p:cNvSpPr txBox="1"/>
          <p:nvPr/>
        </p:nvSpPr>
        <p:spPr>
          <a:xfrm>
            <a:off x="1199625" y="5321808"/>
            <a:ext cx="2214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</a:t>
            </a:r>
          </a:p>
        </p:txBody>
      </p:sp>
      <p:pic>
        <p:nvPicPr>
          <p:cNvPr id="1044" name="Picture 20" descr="Логотип для Общества защиты животных :: Behance">
            <a:extLst>
              <a:ext uri="{FF2B5EF4-FFF2-40B4-BE49-F238E27FC236}">
                <a16:creationId xmlns:a16="http://schemas.microsoft.com/office/drawing/2014/main" id="{A1D3DA8B-FF5F-9CDC-7801-C08763633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268" y="5176136"/>
            <a:ext cx="590595" cy="59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7EE02BD-07F7-E1C7-CC57-9F739E167007}"/>
              </a:ext>
            </a:extLst>
          </p:cNvPr>
          <p:cNvSpPr txBox="1"/>
          <p:nvPr/>
        </p:nvSpPr>
        <p:spPr>
          <a:xfrm>
            <a:off x="4773336" y="5321808"/>
            <a:ext cx="2063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Животные</a:t>
            </a:r>
          </a:p>
        </p:txBody>
      </p:sp>
    </p:spTree>
    <p:extLst>
      <p:ext uri="{BB962C8B-B14F-4D97-AF65-F5344CB8AC3E}">
        <p14:creationId xmlns:p14="http://schemas.microsoft.com/office/powerpoint/2010/main" val="52004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3C3CF-19CC-413C-99EA-0DA14D94E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964734"/>
            <a:ext cx="7003717" cy="1211538"/>
          </a:xfrm>
        </p:spPr>
        <p:txBody>
          <a:bodyPr>
            <a:normAutofit/>
          </a:bodyPr>
          <a:lstStyle/>
          <a:p>
            <a:pPr marL="88265">
              <a:spcBef>
                <a:spcPts val="1415"/>
              </a:spcBef>
            </a:pP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</a:t>
            </a:r>
            <a:r>
              <a:rPr lang="ru-RU" sz="36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принципы:</a:t>
            </a:r>
            <a:b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125BAC4-4B89-761F-9810-BE046995242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21207" y="2512504"/>
            <a:ext cx="10699600" cy="3380762"/>
          </a:xfrm>
        </p:spPr>
      </p:pic>
    </p:spTree>
    <p:extLst>
      <p:ext uri="{BB962C8B-B14F-4D97-AF65-F5344CB8AC3E}">
        <p14:creationId xmlns:p14="http://schemas.microsoft.com/office/powerpoint/2010/main" val="122360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3ED63-9788-C50F-2F54-8F0FAFEAD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30" y="1040235"/>
            <a:ext cx="6734766" cy="1136037"/>
          </a:xfrm>
        </p:spPr>
        <p:txBody>
          <a:bodyPr>
            <a:noAutofit/>
          </a:bodyPr>
          <a:lstStyle/>
          <a:p>
            <a:pPr>
              <a:tabLst>
                <a:tab pos="445135" algn="l"/>
              </a:tabLst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Заповеди</a:t>
            </a:r>
            <a:r>
              <a:rPr lang="ru-RU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волонтеров</a:t>
            </a:r>
            <a:r>
              <a:rPr lang="ru-RU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школы</a:t>
            </a:r>
            <a:b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617B72-CF17-7398-0E15-EE2C060F6A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95" y="2560320"/>
            <a:ext cx="10005465" cy="3977640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7747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</a:t>
            </a:r>
            <a:r>
              <a:rPr lang="ru-RU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того,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кто</a:t>
            </a:r>
            <a:r>
              <a:rPr lang="ru-RU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нуждается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твоей</a:t>
            </a:r>
            <a:r>
              <a:rPr lang="ru-RU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поддержке,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помоги,</a:t>
            </a:r>
            <a:r>
              <a:rPr lang="ru-RU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защити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его.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9657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47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Раскрой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себя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любой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полезной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окружающих</a:t>
            </a:r>
            <a:r>
              <a:rPr lang="ru-RU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тебя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самого 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7747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Помни,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твоя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сила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твоя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ценность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твоем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здоровье.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18795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47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Оценивай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себя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своих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товарищей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словам,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реальным отношениям и поступкам.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3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795830-38FD-0306-7660-277EACC7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08" y="906011"/>
            <a:ext cx="6642487" cy="1270261"/>
          </a:xfrm>
        </p:spPr>
        <p:txBody>
          <a:bodyPr>
            <a:normAutofit/>
          </a:bodyPr>
          <a:lstStyle/>
          <a:p>
            <a:pPr marL="88265">
              <a:spcBef>
                <a:spcPts val="1415"/>
              </a:spcBef>
              <a:spcAft>
                <a:spcPts val="0"/>
              </a:spcAft>
            </a:pPr>
            <a:r>
              <a:rPr lang="ru-RU" sz="36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Девиз:</a:t>
            </a:r>
            <a:b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AF29AD-F276-1AA2-E661-E648CBF000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6857999" cy="3977640"/>
          </a:xfrm>
        </p:spPr>
        <p:txBody>
          <a:bodyPr>
            <a:normAutofit/>
          </a:bodyPr>
          <a:lstStyle/>
          <a:p>
            <a:pPr marL="88265">
              <a:spcBef>
                <a:spcPts val="1415"/>
              </a:spcBef>
              <a:spcAft>
                <a:spcPts val="0"/>
              </a:spcAft>
            </a:pPr>
            <a:r>
              <a:rPr lang="ru-RU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Рука об руку за добродетельную жизнь</a:t>
            </a:r>
          </a:p>
          <a:p>
            <a:pPr marL="88265">
              <a:spcBef>
                <a:spcPts val="1415"/>
              </a:spcBef>
              <a:spcAft>
                <a:spcPts val="0"/>
              </a:spcAft>
            </a:pPr>
            <a:endParaRPr lang="ru-RU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265">
              <a:spcBef>
                <a:spcPts val="1415"/>
              </a:spcBef>
              <a:spcAft>
                <a:spcPts val="0"/>
              </a:spcAft>
            </a:pPr>
            <a:r>
              <a:rPr lang="ru-RU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Эмблема: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88265">
              <a:lnSpc>
                <a:spcPct val="110000"/>
              </a:lnSpc>
              <a:spcBef>
                <a:spcPts val="1415"/>
              </a:spcBef>
              <a:spcAft>
                <a:spcPts val="0"/>
              </a:spcAft>
            </a:pP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эмблеме</a:t>
            </a:r>
            <a:r>
              <a:rPr lang="ru-RU" sz="2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изображены</a:t>
            </a:r>
            <a:r>
              <a:rPr lang="ru-RU" sz="2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ru-RU" sz="2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руки</a:t>
            </a:r>
            <a:r>
              <a:rPr lang="ru-RU" sz="22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разного</a:t>
            </a:r>
            <a:r>
              <a:rPr lang="ru-RU" sz="22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цвета,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брамленные сердечком, по краям которого читается девиз «Рука об руку за добродетельную жизнь»</a:t>
            </a:r>
            <a:br>
              <a:rPr lang="ru-RU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416734-B744-37BB-CA6F-89D35429E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495" y="3415037"/>
            <a:ext cx="4576325" cy="312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31845"/>
      </p:ext>
    </p:extLst>
  </p:cSld>
  <p:clrMapOvr>
    <a:masterClrMapping/>
  </p:clrMapOvr>
</p:sld>
</file>

<file path=ppt/theme/theme1.xml><?xml version="1.0" encoding="utf-8"?>
<a:theme xmlns:a="http://schemas.openxmlformats.org/drawingml/2006/main" name="Пользовательские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30_TF10001108_Win32" id="{08D89365-2E4C-432D-9349-8DF9B80AEEA1}" vid="{010FF314-90DF-4A21-BD0D-ADCBA34234A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{2531642E-E6CA-400D-80AF-137540AF593B}tf10001108_win32</Template>
  <TotalTime>62</TotalTime>
  <Words>159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Segoe UI Light</vt:lpstr>
      <vt:lpstr>Symbol</vt:lpstr>
      <vt:lpstr>Times New Roman</vt:lpstr>
      <vt:lpstr>Пользовательские</vt:lpstr>
      <vt:lpstr>Муниципальное бюджетное общеобразовательное учреждение средняя общеобразовательная школа № 54</vt:lpstr>
      <vt:lpstr>ОСНОВНЫЕ НАПРАВЛЕНИЯ В РАБОТЕ ВОЛОНТЕРОВ </vt:lpstr>
      <vt:lpstr>Основные принципы: </vt:lpstr>
      <vt:lpstr>Заповеди волонтеров школы </vt:lpstr>
      <vt:lpstr>Девиз: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Наталья Спиридонова</dc:creator>
  <cp:keywords/>
  <cp:lastModifiedBy>Наталья Спиридонова</cp:lastModifiedBy>
  <cp:revision>1</cp:revision>
  <dcterms:created xsi:type="dcterms:W3CDTF">2024-10-07T15:54:11Z</dcterms:created>
  <dcterms:modified xsi:type="dcterms:W3CDTF">2024-10-07T16:56:55Z</dcterms:modified>
  <cp:version/>
</cp:coreProperties>
</file>