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2192000" cy="6858000"/>
  <p:notesSz cx="12192000" cy="6858000"/>
  <p:custDataLst>
    <p:tags r:id="rId56"/>
  </p:custData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" Type="http://schemas.openxmlformats.org/officeDocument/2006/relationships/slide" Target="slides/slide3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4" Type="http://schemas.openxmlformats.org/officeDocument/2006/relationships/slide" Target="slides/slide43.xml" /><Relationship Id="rId45" Type="http://schemas.openxmlformats.org/officeDocument/2006/relationships/slide" Target="slides/slide44.xml" /><Relationship Id="rId46" Type="http://schemas.openxmlformats.org/officeDocument/2006/relationships/slide" Target="slides/slide45.xml" /><Relationship Id="rId47" Type="http://schemas.openxmlformats.org/officeDocument/2006/relationships/slide" Target="slides/slide46.xml" /><Relationship Id="rId48" Type="http://schemas.openxmlformats.org/officeDocument/2006/relationships/slide" Target="slides/slide47.xml" /><Relationship Id="rId49" Type="http://schemas.openxmlformats.org/officeDocument/2006/relationships/slide" Target="slides/slide48.xml" /><Relationship Id="rId5" Type="http://schemas.openxmlformats.org/officeDocument/2006/relationships/slide" Target="slides/slide4.xml" /><Relationship Id="rId50" Type="http://schemas.openxmlformats.org/officeDocument/2006/relationships/slide" Target="slides/slide49.xml" /><Relationship Id="rId51" Type="http://schemas.openxmlformats.org/officeDocument/2006/relationships/slide" Target="slides/slide50.xml" /><Relationship Id="rId52" Type="http://schemas.openxmlformats.org/officeDocument/2006/relationships/slide" Target="slides/slide51.xml" /><Relationship Id="rId53" Type="http://schemas.openxmlformats.org/officeDocument/2006/relationships/slide" Target="slides/slide52.xml" /><Relationship Id="rId54" Type="http://schemas.openxmlformats.org/officeDocument/2006/relationships/slide" Target="slides/slide53.xml" /><Relationship Id="rId55" Type="http://schemas.openxmlformats.org/officeDocument/2006/relationships/slide" Target="slides/slide54.xml" /><Relationship Id="rId56" Type="http://schemas.openxmlformats.org/officeDocument/2006/relationships/tags" Target="tags/tag1.xml" /><Relationship Id="rId57" Type="http://schemas.openxmlformats.org/officeDocument/2006/relationships/presProps" Target="presProps.xml" /><Relationship Id="rId58" Type="http://schemas.openxmlformats.org/officeDocument/2006/relationships/viewProps" Target="viewProps.xml" /><Relationship Id="rId59" Type="http://schemas.openxmlformats.org/officeDocument/2006/relationships/theme" Target="theme/theme1.xml" /><Relationship Id="rId6" Type="http://schemas.openxmlformats.org/officeDocument/2006/relationships/slide" Target="slides/slide5.xml" /><Relationship Id="rId60" Type="http://schemas.openxmlformats.org/officeDocument/2006/relationships/tableStyles" Target="tableStyles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46A81A-10BA-4067-803D-8DDBEB4E4938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D7C0A01-D886-4F30-B06F-9E6ED8CF193B}" type="slidenum">
              <a:rPr lang="ru-RU"/>
              <a:t/>
            </a:fld>
            <a:endParaRPr lang="ru-RU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46A81A-10BA-4067-803D-8DDBEB4E4938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7C0A01-D886-4F30-B06F-9E6ED8CF193B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defTabSz="914400">
        <a:lnSpc>
          <a:spcPct val="90000"/>
        </a:lnSpc>
        <a:spcBef>
          <a:spcPct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jpeg" /><Relationship Id="rId3" Type="http://schemas.openxmlformats.org/officeDocument/2006/relationships/image" Target="../media/image34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6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8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0.jpe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1.jpe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2.jpeg" /><Relationship Id="rId3" Type="http://schemas.openxmlformats.org/officeDocument/2006/relationships/image" Target="../media/image43.jpe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4.jpe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5.jpe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6.jpeg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7.jpeg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8.jpeg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9.jpeg" /><Relationship Id="rId3" Type="http://schemas.openxmlformats.org/officeDocument/2006/relationships/image" Target="../media/image50.jpeg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1.jpeg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2.jpeg" /><Relationship Id="rId3" Type="http://schemas.openxmlformats.org/officeDocument/2006/relationships/image" Target="../media/image53.jpeg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4.jpeg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5.jpeg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6.jpeg" /></Relationships>
</file>

<file path=ppt/slides/_rels/slide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7.jpeg" /></Relationships>
</file>

<file path=ppt/slides/_rels/slide5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8.jpeg" /><Relationship Id="rId3" Type="http://schemas.openxmlformats.org/officeDocument/2006/relationships/image" Target="../media/image59.jpeg" /></Relationships>
</file>

<file path=ppt/slides/_rels/slide5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609600" y="-633046"/>
            <a:ext cx="12801600" cy="853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" y="-1250066"/>
            <a:ext cx="12334755" cy="92510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2141316" y="-1574263"/>
            <a:ext cx="16022431" cy="106140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634073"/>
            <a:ext cx="12191999" cy="101261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983847"/>
            <a:ext cx="12207634" cy="88144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50056"/>
            <a:ext cx="12192000" cy="91721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635000"/>
            <a:ext cx="12192000" cy="812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" y="-648182"/>
            <a:ext cx="12214163" cy="81395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451412" y="-934237"/>
            <a:ext cx="14086390" cy="93872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438231"/>
            <a:ext cx="12192000" cy="81006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633153"/>
            <a:ext cx="12192000" cy="81243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6908242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139159" y="-1342663"/>
            <a:ext cx="7052841" cy="8608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048789"/>
            <a:ext cx="12192000" cy="89555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243068" y="-184179"/>
            <a:ext cx="12813174" cy="71509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578734"/>
            <a:ext cx="12192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439838"/>
            <a:ext cx="12192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134319" y="0"/>
            <a:ext cx="14460637" cy="70314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38897"/>
            <a:ext cx="12192000" cy="81497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613458" y="-1504709"/>
            <a:ext cx="13287736" cy="99658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754563" y="0"/>
            <a:ext cx="15701125" cy="76297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539432" y="-1111171"/>
            <a:ext cx="16297638" cy="108650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" y="-635000"/>
            <a:ext cx="12220455" cy="8146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2882096" y="-1342663"/>
            <a:ext cx="16714326" cy="111428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416689"/>
            <a:ext cx="12192000" cy="80563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524482" y="-150472"/>
            <a:ext cx="13716482" cy="91443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243069" y="-486137"/>
            <a:ext cx="13206713" cy="88044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643605" y="-798331"/>
            <a:ext cx="14341033" cy="9560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578735" y="-1006997"/>
            <a:ext cx="7060557" cy="94140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215606" y="-1335911"/>
            <a:ext cx="6495326" cy="9742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635000"/>
            <a:ext cx="12192000" cy="812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04172"/>
            <a:ext cx="14479929" cy="96532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23946" y="-81024"/>
            <a:ext cx="12315946" cy="82106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229806" y="0"/>
            <a:ext cx="12651611" cy="84344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486137"/>
            <a:ext cx="12192000" cy="812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35666" y="-636608"/>
            <a:ext cx="13839462" cy="103795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559441" y="-1959015"/>
            <a:ext cx="14587959" cy="10940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 rot="5400000">
            <a:off x="5034424" y="-102807"/>
            <a:ext cx="8180087" cy="61350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 rot="5400000">
            <a:off x="-1174749" y="-387834"/>
            <a:ext cx="9397999" cy="70484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50471" y="-1143001"/>
            <a:ext cx="12342471" cy="92568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4699323"/>
            <a:ext cx="12192000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04172" y="-381965"/>
            <a:ext cx="12296172" cy="81974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771453"/>
            <a:ext cx="13503605" cy="8400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327077" y="0"/>
            <a:ext cx="14846154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 rot="5400000">
            <a:off x="-3686688" y="-400844"/>
            <a:ext cx="13970946" cy="65975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597570" y="-1154991"/>
            <a:ext cx="5594430" cy="99456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347241"/>
            <a:ext cx="12191999" cy="82860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 rot="5400000">
            <a:off x="5489613" y="297726"/>
            <a:ext cx="7659871" cy="57449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58814" y="-1224022"/>
            <a:ext cx="6979532" cy="93060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4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509286"/>
            <a:ext cx="12192000" cy="89612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5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54643"/>
            <a:ext cx="12192000" cy="812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5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89367"/>
            <a:ext cx="12192000" cy="77479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5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514350" y="-1122680"/>
            <a:ext cx="12885420" cy="8590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5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48250" y="-1158240"/>
            <a:ext cx="7143750" cy="9525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slides/slide5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8000" p14:dur="0"/>
    </mc:Choice>
    <mc:Fallback>
      <p:transition advClick="0" advTm="8000"/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0</Paragraphs>
  <Slides>54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baseType="lpstr" size="58">
      <vt:lpstr>Arial</vt:lpstr>
      <vt:lpstr>Calibri Light</vt:lpstr>
      <vt:lpstr>Calibri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Дарья Пенкина</dc:creator>
  <cp:revision>3</cp:revision>
  <dcterms:created xsi:type="dcterms:W3CDTF">2022-12-13T14:14:38Z</dcterms:created>
  <dcterms:modified xsi:type="dcterms:W3CDTF">2025-05-15T04:31:45Z</dcterms:modified>
</cp:coreProperties>
</file>