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7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439"/>
    <a:srgbClr val="9DC85A"/>
    <a:srgbClr val="93C331"/>
    <a:srgbClr val="699841"/>
    <a:srgbClr val="79B33D"/>
    <a:srgbClr val="2A5010"/>
    <a:srgbClr val="8F9D2B"/>
    <a:srgbClr val="BBAC2B"/>
    <a:srgbClr val="628C28"/>
    <a:srgbClr val="4D8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048CB-758A-4811-A21A-4B0745B890D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5FFB-724C-41A0-BD32-5E995511E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5FFB-724C-41A0-BD32-5E995511E1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4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6636-5B94-44D7-AD72-4689C9694CD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7ECB29-371C-4F14-A984-48A18BE6D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0" r="11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78402" r="25458" b="8120"/>
          <a:stretch/>
        </p:blipFill>
        <p:spPr>
          <a:xfrm>
            <a:off x="7047490" y="5478181"/>
            <a:ext cx="5144510" cy="137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0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8" b="8703"/>
          <a:stretch/>
        </p:blipFill>
        <p:spPr>
          <a:xfrm>
            <a:off x="431292" y="1004062"/>
            <a:ext cx="5912142" cy="4948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82664" y="793750"/>
            <a:ext cx="5286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Начало деятельности:</a:t>
            </a:r>
          </a:p>
          <a:p>
            <a:pPr algn="ctr"/>
            <a:endParaRPr lang="ru-RU" sz="3600" b="1" dirty="0" smtClean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400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28 мая 2021 г</a:t>
            </a:r>
            <a:r>
              <a:rPr lang="ru-RU" sz="4400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.</a:t>
            </a:r>
            <a:endParaRPr lang="ru-RU" sz="4400" b="1" dirty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43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11978" y="564634"/>
            <a:ext cx="8130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Наши цели:</a:t>
            </a:r>
            <a:endParaRPr lang="ru-RU" sz="6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4099" y="2108200"/>
            <a:ext cx="829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проектов по формированию </a:t>
            </a:r>
            <a:r>
              <a:rPr lang="ru-RU" sz="2000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туристической привлекательности</a:t>
            </a: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Магаданской области;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1300" y="3190101"/>
            <a:ext cx="725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</a:t>
            </a:r>
            <a:r>
              <a:rPr lang="ru-RU" sz="2000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экологического</a:t>
            </a: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туризма;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9400" y="4272002"/>
            <a:ext cx="10337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поддержка общественно </a:t>
            </a:r>
            <a:r>
              <a:rPr lang="ru-RU" sz="2000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Khmer UI" panose="020B0502040204020203" pitchFamily="34" charset="0"/>
              </a:rPr>
              <a:t>значимых социокультурных </a:t>
            </a: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инициатив, проектов и программ;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398" y="5630902"/>
            <a:ext cx="11658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возможности </a:t>
            </a:r>
            <a:r>
              <a:rPr lang="ru-RU" sz="2000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проявить себя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  <a:cs typeface="Khmer UI" panose="020B0502040204020203" pitchFamily="34" charset="0"/>
              </a:rPr>
              <a:t>реализовать свой потенциал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 получить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заслуженное признание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посредством вовлечения в социокультурную практику;</a:t>
            </a:r>
            <a:endParaRPr lang="ru-RU" b="1" dirty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8519" r="8889" b="2963"/>
          <a:stretch/>
        </p:blipFill>
        <p:spPr>
          <a:xfrm rot="1097249">
            <a:off x="8468028" y="844255"/>
            <a:ext cx="2945512" cy="2168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299" y="520699"/>
            <a:ext cx="7448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Волонтёры формирования проходят обучение различной направленности</a:t>
            </a:r>
            <a:endParaRPr lang="ru-RU" sz="3200" b="1" dirty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532">
            <a:off x="372983" y="3646634"/>
            <a:ext cx="3402606" cy="2554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96" y="3924621"/>
            <a:ext cx="3499933" cy="2627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1"/>
          <a:stretch/>
        </p:blipFill>
        <p:spPr>
          <a:xfrm rot="776483">
            <a:off x="4913599" y="4444937"/>
            <a:ext cx="2474703" cy="194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3" y="1450634"/>
            <a:ext cx="1855490" cy="24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782" y="284202"/>
            <a:ext cx="64283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>
                <a:ln w="12700">
                  <a:solidFill>
                    <a:srgbClr val="54A021">
                      <a:lumMod val="50000"/>
                    </a:srgbClr>
                  </a:solidFill>
                  <a:prstDash val="solid"/>
                </a:ln>
                <a:solidFill>
                  <a:srgbClr val="54A021">
                    <a:lumMod val="50000"/>
                  </a:srgbClr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+mj-lt"/>
              </a:rPr>
              <a:t>Наши </a:t>
            </a:r>
            <a:r>
              <a:rPr lang="ru-RU" sz="6600" b="1" dirty="0" smtClean="0">
                <a:ln w="12700">
                  <a:solidFill>
                    <a:srgbClr val="54A021">
                      <a:lumMod val="50000"/>
                    </a:srgbClr>
                  </a:solidFill>
                  <a:prstDash val="solid"/>
                </a:ln>
                <a:solidFill>
                  <a:srgbClr val="54A021">
                    <a:lumMod val="50000"/>
                  </a:srgbClr>
                </a:solidFill>
                <a:effectLst>
                  <a:outerShdw dist="38100" dir="2640000" algn="bl" rotWithShape="0">
                    <a:srgbClr val="90C226"/>
                  </a:outerShdw>
                </a:effectLst>
                <a:latin typeface="+mj-lt"/>
              </a:rPr>
              <a:t>проекты:</a:t>
            </a:r>
            <a:endParaRPr lang="ru-RU" sz="6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782" y="1865376"/>
            <a:ext cx="7863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«Большая Колымская тропа»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Акция «Чистая тропа»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Акция «Чистый берег»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Соревнования по спортивному туризму на лыжной, пешей, водной дистанции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Различные мероприятия туристической направленности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6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43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11978" y="564634"/>
            <a:ext cx="8130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Наши </a:t>
            </a:r>
            <a:r>
              <a:rPr lang="ru-RU" sz="6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д</a:t>
            </a:r>
            <a:r>
              <a:rPr lang="ru-RU" sz="6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остижения:</a:t>
            </a:r>
            <a:endParaRPr lang="ru-RU" sz="6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978" y="2693416"/>
            <a:ext cx="8734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Международном форуме гражданского участия </a:t>
            </a:r>
            <a:r>
              <a:rPr lang="en-US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#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МЫВМЕСТЕ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II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место в городском конкурсе «Доброволец года – 2023» в номинации «Добровольческое объединение»;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III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место </a:t>
            </a:r>
            <a:r>
              <a:rPr lang="ru-RU" b="1" dirty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городском конкурсе «Доброволец года – 2023» в номинации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«Руководитель волонтёрского объединения»;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III </a:t>
            </a: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место в региональном конкурсе «Доброволец года» в номинации «Добровольческий проект»;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Благодарности Губернатора Магаданской области для участников волонтёрского формирования;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n>
                  <a:solidFill>
                    <a:srgbClr val="2A501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Благодарности партнёров за помощь в организации мероприятий</a:t>
            </a:r>
            <a:endParaRPr lang="ru-RU" b="1" dirty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n>
                <a:solidFill>
                  <a:srgbClr val="2A501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r="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5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170</Words>
  <Application>Microsoft Office PowerPoint</Application>
  <PresentationFormat>Широкоэкранный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Gungsuh</vt:lpstr>
      <vt:lpstr>Khmer UI</vt:lpstr>
      <vt:lpstr>Segoe Print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Мафтиевич Ольга Павловна</dc:creator>
  <cp:lastModifiedBy>5</cp:lastModifiedBy>
  <cp:revision>29</cp:revision>
  <dcterms:created xsi:type="dcterms:W3CDTF">2023-04-12T22:16:25Z</dcterms:created>
  <dcterms:modified xsi:type="dcterms:W3CDTF">2025-02-10T02:25:57Z</dcterms:modified>
</cp:coreProperties>
</file>