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7DAB3-455E-6ECA-15AF-3752DBE40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4D4A7-18F2-CB64-CB3E-AB1472E4C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E3B71-B4E6-17CD-A509-595FC69C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C98F03-65F8-4FEA-05C1-90BC13A6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4B3BA-F77B-8224-FD2B-7AF2892E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9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B704D-8880-724B-328D-9F4E4890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D0F99-813C-563B-D865-AA19EC900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D4CEA-1AF0-B188-7103-08FD14D5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0E4F82-FE0B-3317-8C3C-ED568C95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1F0B5-F377-47E6-E1B6-E3465F79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02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A3C4C6-C1E4-E51E-10F7-83067459D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1E2714-A03C-E836-393C-5C3B12C7E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E070F0-0557-73EE-73CF-E30F3858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7FDB9-1A75-725B-ACBD-5E952BF6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02F01C-D154-6534-3E15-C6F6B780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3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D0D6B-29A1-F0F5-3829-7AB98B8A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0FBF9E-873E-4EEC-1A5E-82FD9391E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08E9D1-EA59-69E8-E9C6-F656CD55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F3C3D-16E3-5DB5-8B30-D4022734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7FE6ED-F8D4-7D4C-8E0E-9E935414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0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7D515-2596-09B0-521D-391BB628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9A47AB-8346-B202-7664-C0D2B2A40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96C7A-DBA7-F0C9-4BA8-20B2EFF5B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7AC11-C75F-5304-DF22-8E774714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46BC6C-A424-2C38-C09B-25BE6489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4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5216E-C17B-083B-7737-9FC00ABC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DE400F-510F-E072-45E8-41E55B2C8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0BF601-6961-FAB3-EB1C-BAF4B6099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B4EF60-2295-70A0-CC60-BDEFDAD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4D1228-B0DD-F606-4144-FAFD6FDA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4751DA-A02F-2EB7-7145-C0899858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4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31474-775E-0FB5-CA2B-6277199B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41FCD1-1981-54E4-E5D7-E47CE7A62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DE0494-8C81-2B85-781A-2EC602B7A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241271-6006-59BC-CB72-51B4E6C6D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80B4C4-F137-5CF5-DC6A-55542894F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3BDD47-D2C9-8FD2-B2D9-C7979FAE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4E97E3-1001-1F2D-C2C7-DF9704C8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858BC9-5E0A-84FA-2F68-2E4EF7C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90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8BDDD-2BFE-1942-C181-386A79EB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545826-E418-5722-2454-AD4090C6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CC668C-F0F8-1BED-7E78-87A5858E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0B624F-5A15-17E5-2BCD-36FD2C2D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989FC1-36F3-CC0A-8E6E-CDC4567E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27EE33-5F40-B128-1551-15999714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BB8AB2-A0AA-EE68-821B-A2A9D374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0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F1E73-F1DE-8CC0-3D32-2B7EF211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64DA7F-D428-8FE1-F098-92C225A95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E826DD-AFE2-CBD5-9DF5-0DFF5C543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53F9A3-01F1-D619-6545-42FAF727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46D35D-0D67-8131-FAF8-8451098D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5BB463-ABE9-A5A6-0F66-2649BA4C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0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453A5-A35E-44C5-87E1-1ABE5BD0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E50F72-EA09-71E9-3F43-F4D4FCE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626CF1-7D06-D6F8-FD44-EB3E98A22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2303D5-6736-69E8-2C0F-8C5435E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6FF11A-18C5-A728-44B1-610CFD96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F87C08-6A4B-E390-9BE3-00519AE0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35393-46B5-CBAC-3EBD-4063DC56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9B24B3-6BA0-083D-2C61-AE84DB4F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67B90-BC29-DB5D-5CDE-D822B0DCF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C0A88-EDB6-45B8-BD6C-F01CD4508007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21B09-84CE-980F-E073-9DDEE50F0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C90DD8-CF04-5C05-53F4-FC445B043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72B69-7971-4363-8129-525D6C79C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1BD8C9-51D5-D14D-621D-1F04F81B6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8" y="342186"/>
            <a:ext cx="5639164" cy="5639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D1C99A-F800-E7CF-15C5-43D01EBA7C93}"/>
              </a:ext>
            </a:extLst>
          </p:cNvPr>
          <p:cNvSpPr txBox="1"/>
          <p:nvPr/>
        </p:nvSpPr>
        <p:spPr>
          <a:xfrm>
            <a:off x="7149346" y="1728133"/>
            <a:ext cx="40799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ВОЛОНТЕРСКИЙ ОТРЯД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МБОУ «ШКОЛА № 20»</a:t>
            </a:r>
          </a:p>
          <a:p>
            <a:pPr algn="ctr"/>
            <a:endParaRPr lang="ru-RU" sz="320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НАШЕ ДОБРОЕ ДЕЛО</a:t>
            </a:r>
          </a:p>
        </p:txBody>
      </p:sp>
    </p:spTree>
    <p:extLst>
      <p:ext uri="{BB962C8B-B14F-4D97-AF65-F5344CB8AC3E}">
        <p14:creationId xmlns:p14="http://schemas.microsoft.com/office/powerpoint/2010/main" val="562132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CBFFFC-7007-52AB-287E-4C36A2B46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-480" r="75" b="18580"/>
          <a:stretch/>
        </p:blipFill>
        <p:spPr>
          <a:xfrm>
            <a:off x="252544" y="115348"/>
            <a:ext cx="2817128" cy="32171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D8444A-7CD5-6F93-135C-1DF083C5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1" y="3506598"/>
            <a:ext cx="4303917" cy="32171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A3925B-E5D0-65D3-25F0-14235B5D9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30" y="3294776"/>
            <a:ext cx="457200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58D9B2-8FA8-4211-2B80-397C3DA06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21" y="2967606"/>
            <a:ext cx="2817128" cy="37561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5975DF-12D3-DED8-2AFD-1C054179AA38}"/>
              </a:ext>
            </a:extLst>
          </p:cNvPr>
          <p:cNvSpPr txBox="1"/>
          <p:nvPr/>
        </p:nvSpPr>
        <p:spPr>
          <a:xfrm>
            <a:off x="7599076" y="0"/>
            <a:ext cx="4592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ЭКОВОЛОНТЕРСТВО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F158A9-8B66-61A8-3C63-49DF5AD5A8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8" b="41651"/>
          <a:stretch/>
        </p:blipFill>
        <p:spPr>
          <a:xfrm>
            <a:off x="3884977" y="769441"/>
            <a:ext cx="5143500" cy="22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8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C628B4-7AC6-C7E7-062F-1C001F10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9" y="3613558"/>
            <a:ext cx="4054679" cy="3041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BFD8D0-3B08-18BC-3F52-580313187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24" y="2313264"/>
            <a:ext cx="5606642" cy="4204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8C1624-9A2B-1DD8-BF08-05F3DD6CA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9" y="310391"/>
            <a:ext cx="4054679" cy="3030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6EFFA6-0BAA-4388-AA34-99B35CCF853B}"/>
              </a:ext>
            </a:extLst>
          </p:cNvPr>
          <p:cNvSpPr txBox="1"/>
          <p:nvPr/>
        </p:nvSpPr>
        <p:spPr>
          <a:xfrm>
            <a:off x="7155809" y="310391"/>
            <a:ext cx="43553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ДОБРО В МАССЫ</a:t>
            </a:r>
          </a:p>
        </p:txBody>
      </p:sp>
    </p:spTree>
    <p:extLst>
      <p:ext uri="{BB962C8B-B14F-4D97-AF65-F5344CB8AC3E}">
        <p14:creationId xmlns:p14="http://schemas.microsoft.com/office/powerpoint/2010/main" val="139814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C76837-DAB5-5716-5649-EECFE12CA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7" y="3429000"/>
            <a:ext cx="2362550" cy="3150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5C7D-DF02-1144-68A0-ABCCB4AC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41" y="3429000"/>
            <a:ext cx="4200088" cy="31500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068C66-7ED7-7415-ADF0-558AE130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2" y="278934"/>
            <a:ext cx="6509857" cy="2929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58664C-03FA-F307-676D-AEE05F7FE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2" y="2929436"/>
            <a:ext cx="4882448" cy="3649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2929B3-ADD0-05B6-EADE-E69A61101CF7}"/>
              </a:ext>
            </a:extLst>
          </p:cNvPr>
          <p:cNvSpPr txBox="1"/>
          <p:nvPr/>
        </p:nvSpPr>
        <p:spPr>
          <a:xfrm>
            <a:off x="7463130" y="578840"/>
            <a:ext cx="4575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ЗДОРОВЫЙ ОБРАЗ ЖИЗНИ</a:t>
            </a:r>
          </a:p>
        </p:txBody>
      </p:sp>
    </p:spTree>
    <p:extLst>
      <p:ext uri="{BB962C8B-B14F-4D97-AF65-F5344CB8AC3E}">
        <p14:creationId xmlns:p14="http://schemas.microsoft.com/office/powerpoint/2010/main" val="227331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B3D79-F34F-8EDD-8B3B-B192F442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53" y="2160284"/>
            <a:ext cx="3460369" cy="4613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3E344-3FE6-34EA-DB20-88D9D046C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" y="3498208"/>
            <a:ext cx="4382476" cy="3275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0F05A7-462A-87C3-AB1E-FFAAB5830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6" r="11017" b="11804"/>
          <a:stretch/>
        </p:blipFill>
        <p:spPr>
          <a:xfrm>
            <a:off x="183249" y="153099"/>
            <a:ext cx="5992666" cy="31528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005399-DFEB-C40A-442E-16F22E006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14" y="3345109"/>
            <a:ext cx="2571750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918E93-6423-0BD2-2585-568CA8F93322}"/>
              </a:ext>
            </a:extLst>
          </p:cNvPr>
          <p:cNvSpPr txBox="1"/>
          <p:nvPr/>
        </p:nvSpPr>
        <p:spPr>
          <a:xfrm>
            <a:off x="7055142" y="503339"/>
            <a:ext cx="4366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АДРЕСНАЯ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1994307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6EB0A6-BA40-3444-5603-858D75F24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4" y="2954125"/>
            <a:ext cx="2867979" cy="38367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D69335-5B8D-7149-4B4F-674A968D3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b="31395"/>
          <a:stretch/>
        </p:blipFill>
        <p:spPr>
          <a:xfrm>
            <a:off x="1216403" y="234890"/>
            <a:ext cx="5093858" cy="23824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A6B464-6AE6-0A51-2D81-9CF8765AE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24" b="14708"/>
          <a:stretch/>
        </p:blipFill>
        <p:spPr>
          <a:xfrm>
            <a:off x="4236919" y="2734810"/>
            <a:ext cx="3327678" cy="40560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052C0F-94E5-515E-4235-E4D6C79C4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701" y="2954125"/>
            <a:ext cx="2852404" cy="3803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13142-699C-FC62-E2BE-2B295A641D22}"/>
              </a:ext>
            </a:extLst>
          </p:cNvPr>
          <p:cNvSpPr txBox="1"/>
          <p:nvPr/>
        </p:nvSpPr>
        <p:spPr>
          <a:xfrm>
            <a:off x="7564597" y="656685"/>
            <a:ext cx="3185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ПАТРИОТИЗМ</a:t>
            </a:r>
          </a:p>
        </p:txBody>
      </p:sp>
    </p:spTree>
    <p:extLst>
      <p:ext uri="{BB962C8B-B14F-4D97-AF65-F5344CB8AC3E}">
        <p14:creationId xmlns:p14="http://schemas.microsoft.com/office/powerpoint/2010/main" val="71454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0C943-1002-D2B5-D3D9-117E902E2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2"/>
          <a:stretch/>
        </p:blipFill>
        <p:spPr>
          <a:xfrm>
            <a:off x="235068" y="3671877"/>
            <a:ext cx="4781549" cy="30422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EA6B93-A5E6-222F-B65D-853691B5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/>
          <a:stretch/>
        </p:blipFill>
        <p:spPr>
          <a:xfrm>
            <a:off x="6369583" y="2884938"/>
            <a:ext cx="5587349" cy="36261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BB3B67-C5D3-62C0-F1E8-7A107C9896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6422"/>
          <a:stretch/>
        </p:blipFill>
        <p:spPr>
          <a:xfrm>
            <a:off x="703366" y="166907"/>
            <a:ext cx="5514262" cy="3423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C3540-BD2D-3E00-0FB1-D4011D8D36DE}"/>
              </a:ext>
            </a:extLst>
          </p:cNvPr>
          <p:cNvSpPr txBox="1"/>
          <p:nvPr/>
        </p:nvSpPr>
        <p:spPr>
          <a:xfrm>
            <a:off x="6369583" y="972496"/>
            <a:ext cx="5740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ПРОЕКТ «ШКАТУЛКА ХРАБРОСТИ»</a:t>
            </a:r>
          </a:p>
        </p:txBody>
      </p:sp>
    </p:spTree>
    <p:extLst>
      <p:ext uri="{BB962C8B-B14F-4D97-AF65-F5344CB8AC3E}">
        <p14:creationId xmlns:p14="http://schemas.microsoft.com/office/powerpoint/2010/main" val="169029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F3CB5D-96BA-E337-5570-09D777E9F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0" y="931492"/>
            <a:ext cx="3560393" cy="47471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73614D-79C1-086F-704F-AEBCA9F8E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93" y="435836"/>
            <a:ext cx="4124414" cy="54992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910E68-47F3-FA48-E529-DD0D20163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57" y="931491"/>
            <a:ext cx="3451517" cy="474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910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26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Bahnschrift SemiBold SemiConden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Лемега</dc:creator>
  <cp:lastModifiedBy>Василий Лемега</cp:lastModifiedBy>
  <cp:revision>1</cp:revision>
  <dcterms:created xsi:type="dcterms:W3CDTF">2023-04-02T06:16:16Z</dcterms:created>
  <dcterms:modified xsi:type="dcterms:W3CDTF">2023-04-02T06:48:37Z</dcterms:modified>
</cp:coreProperties>
</file>