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6" r:id="rId28"/>
    <p:sldId id="287" r:id="rId29"/>
    <p:sldId id="288" r:id="rId30"/>
    <p:sldId id="283" r:id="rId31"/>
    <p:sldId id="284" r:id="rId32"/>
    <p:sldId id="28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EF62-33FA-4802-BA35-5C7B9334094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F5E4-AC3A-4591-80CC-9EAA09E74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834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EF62-33FA-4802-BA35-5C7B9334094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F5E4-AC3A-4591-80CC-9EAA09E74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034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EF62-33FA-4802-BA35-5C7B9334094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F5E4-AC3A-4591-80CC-9EAA09E74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37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EF62-33FA-4802-BA35-5C7B9334094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F5E4-AC3A-4591-80CC-9EAA09E74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868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EF62-33FA-4802-BA35-5C7B9334094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F5E4-AC3A-4591-80CC-9EAA09E74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28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EF62-33FA-4802-BA35-5C7B9334094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F5E4-AC3A-4591-80CC-9EAA09E74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227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EF62-33FA-4802-BA35-5C7B9334094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F5E4-AC3A-4591-80CC-9EAA09E74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987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EF62-33FA-4802-BA35-5C7B9334094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F5E4-AC3A-4591-80CC-9EAA09E74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86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EF62-33FA-4802-BA35-5C7B9334094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F5E4-AC3A-4591-80CC-9EAA09E74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574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EF62-33FA-4802-BA35-5C7B9334094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F5E4-AC3A-4591-80CC-9EAA09E74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68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EF62-33FA-4802-BA35-5C7B9334094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F5E4-AC3A-4591-80CC-9EAA09E74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678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5EF62-33FA-4802-BA35-5C7B9334094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0F5E4-AC3A-4591-80CC-9EAA09E74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34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vk.com/dobryeserdca15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vk.com/wall-212216781_37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vk.com/wall-212216781_19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vk.com/wall-212216781_13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-212216781_18" TargetMode="External"/><Relationship Id="rId2" Type="http://schemas.openxmlformats.org/officeDocument/2006/relationships/hyperlink" Target="https://vk.com/wall-212216781_21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-212216781_11" TargetMode="External"/><Relationship Id="rId2" Type="http://schemas.openxmlformats.org/officeDocument/2006/relationships/hyperlink" Target="https://vk.com/wall-212216781_10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vk.com/album-212216781_283780186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mosobl-centerdo.ru/assets/images/itogi-regionalnogo-etapa-vserossijskogo-konkursa-ekologicheskix-proektov-volonteryi-mogut-vse.pdf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132856"/>
            <a:ext cx="7848872" cy="18002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Отряд волонтеров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«Добрые Сердца»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Наша группа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  <a:hlinkClick r:id="rId2"/>
              </a:rPr>
              <a:t>https</a:t>
            </a:r>
            <a:r>
              <a:rPr lang="en-US" b="1" dirty="0">
                <a:solidFill>
                  <a:srgbClr val="FF0000"/>
                </a:solidFill>
                <a:hlinkClick r:id="rId2"/>
              </a:rPr>
              <a:t>://</a:t>
            </a:r>
            <a:r>
              <a:rPr lang="en-US" b="1" dirty="0" smtClean="0">
                <a:solidFill>
                  <a:srgbClr val="FF0000"/>
                </a:solidFill>
                <a:hlinkClick r:id="rId2"/>
              </a:rPr>
              <a:t>vk.com/dobryeserdca15</a:t>
            </a:r>
            <a:r>
              <a:rPr lang="ru-RU" b="1" dirty="0" smtClean="0">
                <a:solidFill>
                  <a:srgbClr val="FF0000"/>
                </a:solidFill>
              </a:rPr>
              <a:t>  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437112"/>
            <a:ext cx="7416824" cy="1752600"/>
          </a:xfrm>
        </p:spPr>
        <p:txBody>
          <a:bodyPr>
            <a:normAutofit fontScale="55000" lnSpcReduction="20000"/>
          </a:bodyPr>
          <a:lstStyle/>
          <a:p>
            <a:endPara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МОУ «Лицей № 15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Люберцы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Московская область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Деятельность с 2020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Буркова Софья Сергеевна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Лидер отряда 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80"/>
            <a:ext cx="2121597" cy="188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80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7699" y="5517232"/>
            <a:ext cx="5804048" cy="11486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Мы не только сами выгуливаем, но и кормим и убираем вольерах вместе с работниками приюта.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3516"/>
            <a:ext cx="4282304" cy="570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35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714202"/>
          </a:xfrm>
        </p:spPr>
        <p:txBody>
          <a:bodyPr>
            <a:noAutofit/>
          </a:bodyPr>
          <a:lstStyle/>
          <a:p>
            <a:r>
              <a:rPr lang="ru-RU" sz="3600" dirty="0" smtClean="0"/>
              <a:t>Мы не боимся испачкаться, промокнуть или устать от игры с собаками . </a:t>
            </a:r>
            <a:r>
              <a:rPr lang="en-US" sz="3600" dirty="0">
                <a:hlinkClick r:id="rId2"/>
              </a:rPr>
              <a:t>https://</a:t>
            </a:r>
            <a:r>
              <a:rPr lang="en-US" sz="3600" dirty="0" smtClean="0">
                <a:hlinkClick r:id="rId2"/>
              </a:rPr>
              <a:t>vk.com/wall-212216781_37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90014"/>
            <a:ext cx="4797152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4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243428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Мы не только гуляем, но и делаем информационные фотосессии для социальных сетей, с целью пристройства собак в семьи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3867894" cy="5157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21429"/>
            <a:ext cx="3836962" cy="511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48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стараемся выгуливать даже тех, у кого нет лапок или они не ходят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4824536" cy="48245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16077"/>
            <a:ext cx="4797152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97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А еще мы просто весело проводим время с ними … </a:t>
            </a:r>
            <a:r>
              <a:rPr lang="en-US" sz="3200" dirty="0">
                <a:hlinkClick r:id="rId2"/>
              </a:rPr>
              <a:t>https://</a:t>
            </a:r>
            <a:r>
              <a:rPr lang="en-US" sz="3200" dirty="0" smtClean="0">
                <a:hlinkClick r:id="rId2"/>
              </a:rPr>
              <a:t>vk.com/wall-212216781_19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3705876" cy="49411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3705876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67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они , - с нами …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31420"/>
            <a:ext cx="4191930" cy="5589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011" y="1231420"/>
            <a:ext cx="4302151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28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проводим школьные благотворительные акции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71642"/>
            <a:ext cx="4125754" cy="51571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71642"/>
            <a:ext cx="3632540" cy="514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90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Собираем корм и амуницию , а потом отвозим в муниципальный приют </a:t>
            </a:r>
            <a:br>
              <a:rPr lang="ru-RU" sz="2800" dirty="0" smtClean="0"/>
            </a:br>
            <a:r>
              <a:rPr lang="en-US" sz="2800" dirty="0" smtClean="0">
                <a:hlinkClick r:id="rId2"/>
              </a:rPr>
              <a:t>https</a:t>
            </a:r>
            <a:r>
              <a:rPr lang="en-US" sz="2800" dirty="0">
                <a:hlinkClick r:id="rId2"/>
              </a:rPr>
              <a:t>://</a:t>
            </a:r>
            <a:r>
              <a:rPr lang="en-US" sz="2800" dirty="0" smtClean="0">
                <a:hlinkClick r:id="rId2"/>
              </a:rPr>
              <a:t>vk.com/wall-212216781_13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16" y="2081080"/>
            <a:ext cx="4204757" cy="42350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409" y="2081080"/>
            <a:ext cx="566462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25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2700" dirty="0" smtClean="0"/>
              <a:t>А еще мы не боимся выходить на улицы своего города .. Размещаем </a:t>
            </a:r>
            <a:r>
              <a:rPr lang="ru-RU" sz="2700" dirty="0" err="1" smtClean="0"/>
              <a:t>биоразлагаемые</a:t>
            </a:r>
            <a:r>
              <a:rPr lang="ru-RU" sz="2700" dirty="0" smtClean="0"/>
              <a:t> пакеты и плакаты для уборки за собаками </a:t>
            </a:r>
            <a:r>
              <a:rPr lang="en-US" sz="2700" dirty="0">
                <a:hlinkClick r:id="rId2"/>
              </a:rPr>
              <a:t>https://</a:t>
            </a:r>
            <a:r>
              <a:rPr lang="en-US" sz="2700" dirty="0" smtClean="0">
                <a:hlinkClick r:id="rId2"/>
              </a:rPr>
              <a:t>vk.com/wall-212216781_21</a:t>
            </a:r>
            <a:r>
              <a:rPr lang="ru-RU" sz="2700" dirty="0" smtClean="0"/>
              <a:t> </a:t>
            </a:r>
            <a:r>
              <a:rPr lang="en-US" sz="2700" dirty="0">
                <a:hlinkClick r:id="rId3"/>
              </a:rPr>
              <a:t>https://</a:t>
            </a:r>
            <a:r>
              <a:rPr lang="en-US" sz="2700" dirty="0" smtClean="0">
                <a:hlinkClick r:id="rId3"/>
              </a:rPr>
              <a:t>vk.com/wall-212216781_18</a:t>
            </a:r>
            <a:r>
              <a:rPr lang="ru-RU" sz="27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16" y="2132856"/>
            <a:ext cx="3036968" cy="42930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34834"/>
            <a:ext cx="4104456" cy="46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88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17" y="548680"/>
            <a:ext cx="4569972" cy="6093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88" y="548680"/>
            <a:ext cx="4569972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41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Наш отряд  в 2020 году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1628800"/>
            <a:ext cx="4626008" cy="4464495"/>
          </a:xfrm>
        </p:spPr>
      </p:pic>
    </p:spTree>
    <p:extLst>
      <p:ext uri="{BB962C8B-B14F-4D97-AF65-F5344CB8AC3E}">
        <p14:creationId xmlns:p14="http://schemas.microsoft.com/office/powerpoint/2010/main" val="1290872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Мы обращаемся к местной и областной Администрации и хотим больше площадок для выгула собак  в нашем городе 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4265712" cy="42657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32" y="1772816"/>
            <a:ext cx="4246717" cy="42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88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 smtClean="0"/>
              <a:t>Мы всегда «на связи» с ветеринарными врачами , чтобы записать полезные советы </a:t>
            </a:r>
            <a:br>
              <a:rPr lang="ru-RU" sz="1800" dirty="0" smtClean="0"/>
            </a:br>
            <a:r>
              <a:rPr lang="ru-RU" sz="1800" dirty="0" smtClean="0"/>
              <a:t>и видеоролики по уходу за животными </a:t>
            </a:r>
            <a:br>
              <a:rPr lang="ru-RU" sz="1800" dirty="0" smtClean="0"/>
            </a:br>
            <a:r>
              <a:rPr lang="en-US" sz="1800" dirty="0" smtClean="0">
                <a:hlinkClick r:id="rId2"/>
              </a:rPr>
              <a:t>https</a:t>
            </a:r>
            <a:r>
              <a:rPr lang="en-US" sz="1800" dirty="0">
                <a:hlinkClick r:id="rId2"/>
              </a:rPr>
              <a:t>://</a:t>
            </a:r>
            <a:r>
              <a:rPr lang="en-US" sz="1800" dirty="0" smtClean="0">
                <a:hlinkClick r:id="rId2"/>
              </a:rPr>
              <a:t>vk.com/wall-212216781_10</a:t>
            </a: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en-US" sz="1800" dirty="0">
                <a:hlinkClick r:id="rId3"/>
              </a:rPr>
              <a:t>https://</a:t>
            </a:r>
            <a:r>
              <a:rPr lang="en-US" sz="1800" dirty="0" smtClean="0">
                <a:hlinkClick r:id="rId3"/>
              </a:rPr>
              <a:t>vk.com/wall-212216781_11</a:t>
            </a:r>
            <a:r>
              <a:rPr lang="ru-RU" sz="18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4424003" cy="5517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047" y="1326717"/>
            <a:ext cx="4438441" cy="554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93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Наш девиз «Дарите добро вместе с нами»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4183360" cy="5229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864" y="1628801"/>
            <a:ext cx="4577991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29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05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>Мои Достижения в волонтерской деятельности и развитии школьного отряда «Добрые Сердца» </a:t>
            </a:r>
            <a:br>
              <a:rPr lang="ru-RU" sz="2200" b="1" dirty="0" smtClean="0"/>
            </a:br>
            <a:r>
              <a:rPr lang="en-US" sz="2200" b="1" dirty="0">
                <a:hlinkClick r:id="rId2"/>
              </a:rPr>
              <a:t>https://</a:t>
            </a:r>
            <a:r>
              <a:rPr lang="en-US" sz="2200" b="1" dirty="0" smtClean="0">
                <a:hlinkClick r:id="rId2"/>
              </a:rPr>
              <a:t>vk.com/album-212216781_283780186</a:t>
            </a:r>
            <a:r>
              <a:rPr lang="ru-RU" sz="2200" b="1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8760"/>
            <a:ext cx="3954531" cy="5589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70" y="1278423"/>
            <a:ext cx="419193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54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335882" cy="6829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69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9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"/>
            <a:ext cx="9144000" cy="684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61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62"/>
            <a:ext cx="9144000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90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93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1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2146250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88640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https://mosobl-centerdo.ru/assets/images/itogi-regionalnogo-etapa-vserossijskogo-konkursa-ekologicheskix-proektov-volonteryi-mogut-vse.pdf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Протокол регионального этапа Всероссийского конкурса «Волонтеры могут все» 2022 г.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4"/>
          <a:stretch/>
        </p:blipFill>
        <p:spPr>
          <a:xfrm>
            <a:off x="-1" y="1842655"/>
            <a:ext cx="9093449" cy="446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24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Наш отряд в 2022 году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401322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6632"/>
            <a:ext cx="4657652" cy="658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27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41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69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08912" cy="2223120"/>
          </a:xfrm>
        </p:spPr>
        <p:txBody>
          <a:bodyPr>
            <a:noAutofit/>
          </a:bodyPr>
          <a:lstStyle/>
          <a:p>
            <a:r>
              <a:rPr lang="ru-RU" sz="2400" dirty="0" smtClean="0"/>
              <a:t>Фото о работе в приюте </a:t>
            </a:r>
            <a:r>
              <a:rPr lang="ru-RU" sz="2400" dirty="0" err="1" smtClean="0"/>
              <a:t>безпризорных</a:t>
            </a:r>
            <a:r>
              <a:rPr lang="ru-RU" sz="2400" dirty="0" smtClean="0"/>
              <a:t> </a:t>
            </a:r>
            <a:r>
              <a:rPr lang="ru-RU" sz="2400" dirty="0" smtClean="0"/>
              <a:t>и бесхозяйных животных «Некрасовка» (</a:t>
            </a:r>
            <a:r>
              <a:rPr lang="ru-RU" sz="2400" dirty="0" err="1" smtClean="0"/>
              <a:t>г.Москва</a:t>
            </a:r>
            <a:r>
              <a:rPr lang="ru-RU" sz="2400" dirty="0" smtClean="0"/>
              <a:t> и </a:t>
            </a:r>
            <a:r>
              <a:rPr lang="ru-RU" sz="2400" dirty="0" err="1" smtClean="0"/>
              <a:t>г.о</a:t>
            </a:r>
            <a:r>
              <a:rPr lang="ru-RU" sz="2400" dirty="0" smtClean="0"/>
              <a:t>. Люберцы)</a:t>
            </a:r>
            <a:br>
              <a:rPr lang="ru-RU" sz="2400" dirty="0" smtClean="0"/>
            </a:br>
            <a:r>
              <a:rPr lang="ru-RU" sz="2400" dirty="0" smtClean="0"/>
              <a:t> ул. 2-я </a:t>
            </a:r>
            <a:r>
              <a:rPr lang="ru-RU" sz="2400" dirty="0" err="1" smtClean="0"/>
              <a:t>Вольская</a:t>
            </a:r>
            <a:r>
              <a:rPr lang="ru-RU" sz="2400" dirty="0" smtClean="0"/>
              <a:t> </a:t>
            </a:r>
            <a:r>
              <a:rPr lang="ru-RU" sz="2400" dirty="0" err="1" smtClean="0"/>
              <a:t>вл</a:t>
            </a:r>
            <a:r>
              <a:rPr lang="ru-RU" sz="2400" dirty="0" smtClean="0"/>
              <a:t> 17 к 4 ( 2500 собак и 150 кошек, Наш сектор 1 ( 100 собак) 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060848"/>
            <a:ext cx="4968552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89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85821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Весна, лето ,осень , зима, - помощь работникам муниципального приюта нужна всегда. Собаки ждут своего выгула и своих волонтеров неделями . За один поход мы выгуливаем весь сектор 70-100 собак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92896"/>
            <a:ext cx="4416491" cy="33123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485435"/>
            <a:ext cx="2427734" cy="32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09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16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82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86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322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242</Words>
  <Application>Microsoft Office PowerPoint</Application>
  <PresentationFormat>Экран (4:3)</PresentationFormat>
  <Paragraphs>26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Отряд волонтеров  «Добрые Сердца»  Наша группа https://vk.com/dobryeserdca15   </vt:lpstr>
      <vt:lpstr>Наш отряд  в 2020 году</vt:lpstr>
      <vt:lpstr>Наш отряд в 2022 году</vt:lpstr>
      <vt:lpstr>Фото о работе в приюте безпризорных и бесхозяйных животных «Некрасовка» (г.Москва и г.о. Люберцы)  ул. 2-я Вольская вл 17 к 4 ( 2500 собак и 150 кошек, Наш сектор 1 ( 100 собак) </vt:lpstr>
      <vt:lpstr>Весна, лето ,осень , зима, - помощь работникам муниципального приюта нужна всегда. Собаки ждут своего выгула и своих волонтеров неделями . За один поход мы выгуливаем весь сектор 70-100 собак</vt:lpstr>
      <vt:lpstr>Презентация PowerPoint</vt:lpstr>
      <vt:lpstr>Презентация PowerPoint</vt:lpstr>
      <vt:lpstr>Презентация PowerPoint</vt:lpstr>
      <vt:lpstr>Презентация PowerPoint</vt:lpstr>
      <vt:lpstr>Мы не только сами выгуливаем, но и кормим и убираем вольерах вместе с работниками приюта. </vt:lpstr>
      <vt:lpstr>Мы не боимся испачкаться, промокнуть или устать от игры с собаками . https://vk.com/wall-212216781_37 </vt:lpstr>
      <vt:lpstr>Мы не только гуляем, но и делаем информационные фотосессии для социальных сетей, с целью пристройства собак в семьи </vt:lpstr>
      <vt:lpstr>Мы стараемся выгуливать даже тех, у кого нет лапок или они не ходят </vt:lpstr>
      <vt:lpstr>А еще мы просто весело проводим время с ними … https://vk.com/wall-212216781_19 </vt:lpstr>
      <vt:lpstr>А они , - с нами …</vt:lpstr>
      <vt:lpstr>Мы проводим школьные благотворительные акции </vt:lpstr>
      <vt:lpstr>Собираем корм и амуницию , а потом отвозим в муниципальный приют  https://vk.com/wall-212216781_13 </vt:lpstr>
      <vt:lpstr>  А еще мы не боимся выходить на улицы своего города .. Размещаем биоразлагаемые пакеты и плакаты для уборки за собаками https://vk.com/wall-212216781_21 https://vk.com/wall-212216781_18  </vt:lpstr>
      <vt:lpstr>Презентация PowerPoint</vt:lpstr>
      <vt:lpstr>Мы обращаемся к местной и областной Администрации и хотим больше площадок для выгула собак  в нашем городе </vt:lpstr>
      <vt:lpstr>Мы всегда «на связи» с ветеринарными врачами , чтобы записать полезные советы  и видеоролики по уходу за животными  https://vk.com/wall-212216781_10  https://vk.com/wall-212216781_11  </vt:lpstr>
      <vt:lpstr>Наш девиз «Дарите добро вместе с нами» </vt:lpstr>
      <vt:lpstr>Мои Достижения в волонтерской деятельности и развитии школьного отряда «Добрые Сердца»  https://vk.com/album-212216781_283780186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Отряд волонтеров  «Добрые Сердца»</dc:title>
  <dc:creator>ОГЭ 2018 ин яз</dc:creator>
  <cp:lastModifiedBy>ОГЭ 2018 ин яз</cp:lastModifiedBy>
  <cp:revision>15</cp:revision>
  <dcterms:created xsi:type="dcterms:W3CDTF">2022-09-09T12:11:33Z</dcterms:created>
  <dcterms:modified xsi:type="dcterms:W3CDTF">2022-09-13T10:45:55Z</dcterms:modified>
</cp:coreProperties>
</file>