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5" r:id="rId5"/>
    <p:sldId id="272" r:id="rId6"/>
    <p:sldId id="270" r:id="rId7"/>
    <p:sldId id="274" r:id="rId8"/>
    <p:sldId id="268" r:id="rId9"/>
    <p:sldId id="267" r:id="rId10"/>
    <p:sldId id="271" r:id="rId11"/>
    <p:sldId id="261" r:id="rId12"/>
    <p:sldId id="275" r:id="rId13"/>
    <p:sldId id="273" r:id="rId14"/>
    <p:sldId id="262" r:id="rId15"/>
    <p:sldId id="266" r:id="rId16"/>
    <p:sldId id="277" r:id="rId17"/>
    <p:sldId id="264" r:id="rId18"/>
    <p:sldId id="263" r:id="rId19"/>
    <p:sldId id="257" r:id="rId20"/>
    <p:sldId id="25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3684" y="-1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56E4-FAFF-4B8F-8F4C-3D496D447F0C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EB66-6C56-41E9-8F0B-B62CA338D6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56E4-FAFF-4B8F-8F4C-3D496D447F0C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EB66-6C56-41E9-8F0B-B62CA338D6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56E4-FAFF-4B8F-8F4C-3D496D447F0C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EB66-6C56-41E9-8F0B-B62CA338D6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56E4-FAFF-4B8F-8F4C-3D496D447F0C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EB66-6C56-41E9-8F0B-B62CA338D6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56E4-FAFF-4B8F-8F4C-3D496D447F0C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EB66-6C56-41E9-8F0B-B62CA338D6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56E4-FAFF-4B8F-8F4C-3D496D447F0C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EB66-6C56-41E9-8F0B-B62CA338D6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56E4-FAFF-4B8F-8F4C-3D496D447F0C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EB66-6C56-41E9-8F0B-B62CA338D6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56E4-FAFF-4B8F-8F4C-3D496D447F0C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EB66-6C56-41E9-8F0B-B62CA338D6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56E4-FAFF-4B8F-8F4C-3D496D447F0C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EB66-6C56-41E9-8F0B-B62CA338D6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56E4-FAFF-4B8F-8F4C-3D496D447F0C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EB66-6C56-41E9-8F0B-B62CA338D6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56E4-FAFF-4B8F-8F4C-3D496D447F0C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EB66-6C56-41E9-8F0B-B62CA338D6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856E4-FAFF-4B8F-8F4C-3D496D447F0C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BEB66-6C56-41E9-8F0B-B62CA338D66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769" t="4706" r="2002" b="5882"/>
          <a:stretch>
            <a:fillRect/>
          </a:stretch>
        </p:blipFill>
        <p:spPr bwMode="auto">
          <a:xfrm>
            <a:off x="1214414" y="136184"/>
            <a:ext cx="6429420" cy="651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8" t="2110" r="-6313" b="4462"/>
          <a:stretch>
            <a:fillRect/>
          </a:stretch>
        </p:blipFill>
        <p:spPr bwMode="auto">
          <a:xfrm>
            <a:off x="6905640" y="4786322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2925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0"/>
            <a:ext cx="34290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/>
          <a:srcRect b="7731"/>
          <a:stretch>
            <a:fillRect/>
          </a:stretch>
        </p:blipFill>
        <p:spPr bwMode="auto">
          <a:xfrm>
            <a:off x="2643174" y="3357562"/>
            <a:ext cx="2845289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333768"/>
            <a:ext cx="2500298" cy="352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8" t="2110" r="-6313" b="4462"/>
          <a:stretch>
            <a:fillRect/>
          </a:stretch>
        </p:blipFill>
        <p:spPr bwMode="auto">
          <a:xfrm>
            <a:off x="6905640" y="4786322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7963" y="0"/>
            <a:ext cx="5686037" cy="379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4686"/>
            <a:ext cx="4929190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 l="29032" t="13456" r="24194" b="23109"/>
          <a:stretch>
            <a:fillRect/>
          </a:stretch>
        </p:blipFill>
        <p:spPr bwMode="auto">
          <a:xfrm>
            <a:off x="857224" y="500042"/>
            <a:ext cx="2071702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8" t="2110" r="-6313" b="4462"/>
          <a:stretch>
            <a:fillRect/>
          </a:stretch>
        </p:blipFill>
        <p:spPr bwMode="auto">
          <a:xfrm>
            <a:off x="6905640" y="4786322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/>
          <a:srcRect r="19617" b="21105"/>
          <a:stretch>
            <a:fillRect/>
          </a:stretch>
        </p:blipFill>
        <p:spPr bwMode="auto">
          <a:xfrm>
            <a:off x="4438054" y="0"/>
            <a:ext cx="470594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 b="13300"/>
          <a:stretch>
            <a:fillRect/>
          </a:stretch>
        </p:blipFill>
        <p:spPr bwMode="auto">
          <a:xfrm>
            <a:off x="2000232" y="3502546"/>
            <a:ext cx="4786314" cy="335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 r="8319"/>
          <a:stretch>
            <a:fillRect/>
          </a:stretch>
        </p:blipFill>
        <p:spPr bwMode="auto">
          <a:xfrm flipH="1">
            <a:off x="-2" y="0"/>
            <a:ext cx="4811506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8" t="2110" r="-6313" b="4462"/>
          <a:stretch>
            <a:fillRect/>
          </a:stretch>
        </p:blipFill>
        <p:spPr bwMode="auto">
          <a:xfrm>
            <a:off x="7334237" y="4857760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 l="7850" b="1918"/>
          <a:stretch>
            <a:fillRect/>
          </a:stretch>
        </p:blipFill>
        <p:spPr bwMode="auto">
          <a:xfrm>
            <a:off x="0" y="0"/>
            <a:ext cx="472944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 r="21050"/>
          <a:stretch>
            <a:fillRect/>
          </a:stretch>
        </p:blipFill>
        <p:spPr bwMode="auto">
          <a:xfrm>
            <a:off x="2571736" y="3357562"/>
            <a:ext cx="407193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3" y="0"/>
            <a:ext cx="5072067" cy="338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0"/>
            <a:ext cx="5643570" cy="376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3236728"/>
            <a:ext cx="5429256" cy="362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998" t="2110" r="-6313" b="4462"/>
          <a:stretch>
            <a:fillRect/>
          </a:stretch>
        </p:blipFill>
        <p:spPr bwMode="auto">
          <a:xfrm>
            <a:off x="6905640" y="4786322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4"/>
            <a:ext cx="749733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998" t="2110" r="-6313" b="4462"/>
          <a:stretch>
            <a:fillRect/>
          </a:stretch>
        </p:blipFill>
        <p:spPr bwMode="auto">
          <a:xfrm>
            <a:off x="6905640" y="4786322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257706"/>
            <a:ext cx="7128792" cy="61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998" t="2110" r="-6313" b="4462"/>
          <a:stretch>
            <a:fillRect/>
          </a:stretch>
        </p:blipFill>
        <p:spPr bwMode="auto">
          <a:xfrm>
            <a:off x="6905640" y="4786322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498361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9616" y="0"/>
            <a:ext cx="4664384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6124"/>
            <a:ext cx="4500562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 r="23844"/>
          <a:stretch>
            <a:fillRect/>
          </a:stretch>
        </p:blipFill>
        <p:spPr bwMode="auto">
          <a:xfrm>
            <a:off x="4500562" y="3286124"/>
            <a:ext cx="464343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998" t="2110" r="-6313" b="4462"/>
          <a:stretch>
            <a:fillRect/>
          </a:stretch>
        </p:blipFill>
        <p:spPr bwMode="auto">
          <a:xfrm>
            <a:off x="7711296" y="5500702"/>
            <a:ext cx="1432704" cy="1357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8" t="2110" r="-6313" b="4462"/>
          <a:stretch>
            <a:fillRect/>
          </a:stretch>
        </p:blipFill>
        <p:spPr bwMode="auto">
          <a:xfrm>
            <a:off x="7334237" y="5143488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57752" cy="34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379675"/>
            <a:ext cx="5214941" cy="34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 r="7731"/>
          <a:stretch>
            <a:fillRect/>
          </a:stretch>
        </p:blipFill>
        <p:spPr bwMode="auto">
          <a:xfrm>
            <a:off x="4643438" y="0"/>
            <a:ext cx="45005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J:\Волонтеры для видео\в музее\IMG_5618.JPG"/>
          <p:cNvPicPr>
            <a:picLocks noChangeAspect="1" noChangeArrowheads="1"/>
          </p:cNvPicPr>
          <p:nvPr/>
        </p:nvPicPr>
        <p:blipFill>
          <a:blip r:embed="rId2" cstate="print"/>
          <a:srcRect l="34193" t="752" r="17047" b="-15"/>
          <a:stretch>
            <a:fillRect/>
          </a:stretch>
        </p:blipFill>
        <p:spPr bwMode="auto">
          <a:xfrm>
            <a:off x="1500167" y="0"/>
            <a:ext cx="6240186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998" t="2110" r="-6313" b="4462"/>
          <a:stretch>
            <a:fillRect/>
          </a:stretch>
        </p:blipFill>
        <p:spPr bwMode="auto">
          <a:xfrm>
            <a:off x="7334237" y="5143488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r="7031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998" t="2110" r="-6313" b="4462"/>
          <a:stretch>
            <a:fillRect/>
          </a:stretch>
        </p:blipFill>
        <p:spPr bwMode="auto">
          <a:xfrm>
            <a:off x="7334237" y="5143488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476672"/>
            <a:ext cx="8374088" cy="596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998" t="2110" r="-6313" b="4462"/>
          <a:stretch>
            <a:fillRect/>
          </a:stretch>
        </p:blipFill>
        <p:spPr bwMode="auto">
          <a:xfrm>
            <a:off x="7334237" y="5143488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998" t="2110" r="-6313" b="4462"/>
          <a:stretch>
            <a:fillRect/>
          </a:stretch>
        </p:blipFill>
        <p:spPr bwMode="auto">
          <a:xfrm>
            <a:off x="7334237" y="4857760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8" t="2110" r="-6313" b="4462"/>
          <a:stretch>
            <a:fillRect/>
          </a:stretch>
        </p:blipFill>
        <p:spPr bwMode="auto">
          <a:xfrm>
            <a:off x="7334237" y="5143488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8535" y="0"/>
            <a:ext cx="4605466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3208334"/>
            <a:ext cx="5471827" cy="364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72000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500042"/>
            <a:ext cx="8246848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998" t="2110" r="-6313" b="4462"/>
          <a:stretch>
            <a:fillRect/>
          </a:stretch>
        </p:blipFill>
        <p:spPr bwMode="auto">
          <a:xfrm>
            <a:off x="7334237" y="5143488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8" t="2110" r="-6313" b="4462"/>
          <a:stretch>
            <a:fillRect/>
          </a:stretch>
        </p:blipFill>
        <p:spPr bwMode="auto">
          <a:xfrm>
            <a:off x="6905640" y="4786322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14529"/>
          <a:stretch>
            <a:fillRect/>
          </a:stretch>
        </p:blipFill>
        <p:spPr bwMode="auto">
          <a:xfrm>
            <a:off x="0" y="0"/>
            <a:ext cx="4668707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 l="6592" t="3405" r="6250" b="16569"/>
          <a:stretch>
            <a:fillRect/>
          </a:stretch>
        </p:blipFill>
        <p:spPr bwMode="auto">
          <a:xfrm>
            <a:off x="2000232" y="3500438"/>
            <a:ext cx="464343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5720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8" t="2110" r="-6313" b="4462"/>
          <a:stretch>
            <a:fillRect/>
          </a:stretch>
        </p:blipFill>
        <p:spPr bwMode="auto">
          <a:xfrm>
            <a:off x="7334237" y="4786322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 t="14089" b="18283"/>
          <a:stretch>
            <a:fillRect/>
          </a:stretch>
        </p:blipFill>
        <p:spPr bwMode="auto">
          <a:xfrm>
            <a:off x="2071670" y="3429000"/>
            <a:ext cx="380282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499" y="0"/>
            <a:ext cx="4762501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/>
          <a:srcRect r="8333"/>
          <a:stretch>
            <a:fillRect/>
          </a:stretch>
        </p:blipFill>
        <p:spPr bwMode="auto">
          <a:xfrm>
            <a:off x="0" y="-1"/>
            <a:ext cx="4429124" cy="362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8" t="2110" r="-6313" b="4462"/>
          <a:stretch>
            <a:fillRect/>
          </a:stretch>
        </p:blipFill>
        <p:spPr bwMode="auto">
          <a:xfrm>
            <a:off x="6905640" y="4786322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 r="12550"/>
          <a:stretch>
            <a:fillRect/>
          </a:stretch>
        </p:blipFill>
        <p:spPr bwMode="auto">
          <a:xfrm>
            <a:off x="-1" y="3286124"/>
            <a:ext cx="4921253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rcRect r="5364"/>
          <a:stretch>
            <a:fillRect/>
          </a:stretch>
        </p:blipFill>
        <p:spPr bwMode="auto">
          <a:xfrm>
            <a:off x="4429124" y="0"/>
            <a:ext cx="4714876" cy="332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8" t="2110" r="-6313" b="4462"/>
          <a:stretch>
            <a:fillRect/>
          </a:stretch>
        </p:blipFill>
        <p:spPr bwMode="auto">
          <a:xfrm>
            <a:off x="6905640" y="4786322"/>
            <a:ext cx="1809763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12451"/>
          <a:stretch>
            <a:fillRect/>
          </a:stretch>
        </p:blipFill>
        <p:spPr bwMode="auto">
          <a:xfrm>
            <a:off x="0" y="0"/>
            <a:ext cx="4782196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 r="10811"/>
          <a:stretch>
            <a:fillRect/>
          </a:stretch>
        </p:blipFill>
        <p:spPr bwMode="auto">
          <a:xfrm>
            <a:off x="4429125" y="0"/>
            <a:ext cx="4714875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3643314"/>
            <a:ext cx="481967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МОУ СОШ №7 с.Рагули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</dc:creator>
  <cp:lastModifiedBy>user</cp:lastModifiedBy>
  <cp:revision>20</cp:revision>
  <dcterms:created xsi:type="dcterms:W3CDTF">2018-12-05T07:33:00Z</dcterms:created>
  <dcterms:modified xsi:type="dcterms:W3CDTF">2018-12-05T10:33:41Z</dcterms:modified>
</cp:coreProperties>
</file>