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8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1735-E361-48D2-AF8D-A1183252B97E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4334-DDD3-4C86-BEBD-F9E1BD7DA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495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1735-E361-48D2-AF8D-A1183252B97E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4334-DDD3-4C86-BEBD-F9E1BD7DA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78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1735-E361-48D2-AF8D-A1183252B97E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4334-DDD3-4C86-BEBD-F9E1BD7DA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327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1735-E361-48D2-AF8D-A1183252B97E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4334-DDD3-4C86-BEBD-F9E1BD7DA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81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1735-E361-48D2-AF8D-A1183252B97E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4334-DDD3-4C86-BEBD-F9E1BD7DA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372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1735-E361-48D2-AF8D-A1183252B97E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4334-DDD3-4C86-BEBD-F9E1BD7DA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876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1735-E361-48D2-AF8D-A1183252B97E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4334-DDD3-4C86-BEBD-F9E1BD7DA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44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1735-E361-48D2-AF8D-A1183252B97E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4334-DDD3-4C86-BEBD-F9E1BD7DA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86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1735-E361-48D2-AF8D-A1183252B97E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4334-DDD3-4C86-BEBD-F9E1BD7DA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34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1735-E361-48D2-AF8D-A1183252B97E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4334-DDD3-4C86-BEBD-F9E1BD7DA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09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1735-E361-48D2-AF8D-A1183252B97E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4334-DDD3-4C86-BEBD-F9E1BD7DA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114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C1735-E361-48D2-AF8D-A1183252B97E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54334-DDD3-4C86-BEBD-F9E1BD7DA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14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655608"/>
            <a:ext cx="6095850" cy="1401792"/>
          </a:xfrm>
        </p:spPr>
        <p:txBody>
          <a:bodyPr/>
          <a:lstStyle/>
          <a:p>
            <a:r>
              <a:rPr lang="ru-RU" dirty="0" err="1" smtClean="0"/>
              <a:t>Экокласс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923" y="454040"/>
            <a:ext cx="3856900" cy="556719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6095850" cy="379130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7157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562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304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728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Опыт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4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Успехи-результаты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Теория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Практика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018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Затраты и ресурсы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190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родители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err="1" smtClean="0"/>
              <a:t>Бизнес+НКО+Высшее</a:t>
            </a:r>
            <a:r>
              <a:rPr lang="ru-RU" dirty="0" smtClean="0"/>
              <a:t> образование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4132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</Words>
  <Application>Microsoft Office PowerPoint</Application>
  <PresentationFormat>Широкоэкранный</PresentationFormat>
  <Paragraphs>11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Экокласс</vt:lpstr>
      <vt:lpstr>Актуальность</vt:lpstr>
      <vt:lpstr>Цель </vt:lpstr>
      <vt:lpstr>Задачи </vt:lpstr>
      <vt:lpstr>Опыт </vt:lpstr>
      <vt:lpstr>Успехи-результаты</vt:lpstr>
      <vt:lpstr>Затраты и ресурсы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Экокласс</dc:title>
  <dc:creator>Главный</dc:creator>
  <cp:lastModifiedBy>Главный</cp:lastModifiedBy>
  <cp:revision>2</cp:revision>
  <dcterms:created xsi:type="dcterms:W3CDTF">2022-04-18T13:21:27Z</dcterms:created>
  <dcterms:modified xsi:type="dcterms:W3CDTF">2022-04-18T13:34:20Z</dcterms:modified>
</cp:coreProperties>
</file>