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6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060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545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07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03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05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79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7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6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55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64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0F37D-1E45-42FC-96F8-410300B36650}" type="datetimeFigureOut">
              <a:rPr lang="ru-RU" smtClean="0"/>
              <a:t>03.07.2025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8C296-39D6-4598-9EAB-A8554D7A00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621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02"/>
            <a:ext cx="12926291" cy="639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336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ПОЛОЖЕНИЕ О ШКОЛЬНОМ ВОЛОНТЁРСКОМ ДВИЖЕНИИ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1 Общие положения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1.1</a:t>
            </a:r>
            <a:r>
              <a:rPr lang="ru-RU" dirty="0"/>
              <a:t>. Настоящее положение:</a:t>
            </a:r>
          </a:p>
          <a:p>
            <a:r>
              <a:rPr lang="ru-RU" dirty="0"/>
              <a:t>• устанавливает основы регулирования волонтерской деятельности учащихся в МБОУ Стародубская  СОШ №2 ( далее школа);</a:t>
            </a:r>
          </a:p>
          <a:p>
            <a:r>
              <a:rPr lang="ru-RU" dirty="0"/>
              <a:t>• определяет направления деятельности волонтеров;</a:t>
            </a:r>
          </a:p>
          <a:p>
            <a:r>
              <a:rPr lang="ru-RU" dirty="0"/>
              <a:t>• определяет возможные формы поддержки добровольного движения руководством школы.</a:t>
            </a:r>
          </a:p>
          <a:p>
            <a:r>
              <a:rPr lang="ru-RU" dirty="0"/>
              <a:t>1.2. В своей деятельности участники волонтерского движения руководствуются Всемирной декларацией добровольчества (2001г.),Конституцией Российской Федерации, федеральными законами и иными нормативными правовыми актами Российской Федерации (Законом РФ « О благотворительной деятельности и благотворительных организациях» от 7 июля 1995г №135-ФЗ), законами и иными нормативными правовыми</a:t>
            </a:r>
          </a:p>
          <a:p>
            <a:r>
              <a:rPr lang="ru-RU" dirty="0"/>
              <a:t>актами Брянской  области, Уставом школы и настоящим Положением.</a:t>
            </a:r>
          </a:p>
          <a:p>
            <a:r>
              <a:rPr lang="ru-RU" dirty="0"/>
              <a:t>1.3. Участники движения дают согласие на реализации идей и добровольно принимают участие в мероприятиях объединения</a:t>
            </a:r>
          </a:p>
        </p:txBody>
      </p:sp>
    </p:spTree>
    <p:extLst>
      <p:ext uri="{BB962C8B-B14F-4D97-AF65-F5344CB8AC3E}">
        <p14:creationId xmlns:p14="http://schemas.microsoft.com/office/powerpoint/2010/main" val="1060534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7200" b="1" u="sng" dirty="0" smtClean="0"/>
              <a:t>Вахта памяти </a:t>
            </a:r>
            <a:endParaRPr lang="ru-RU" sz="7200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0" y="424079"/>
            <a:ext cx="9601199" cy="385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8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Экологические субботники </a:t>
            </a:r>
            <a:endParaRPr lang="ru-RU" sz="6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33" y="1475508"/>
            <a:ext cx="11953267" cy="5382491"/>
          </a:xfrm>
        </p:spPr>
      </p:pic>
    </p:spTree>
    <p:extLst>
      <p:ext uri="{BB962C8B-B14F-4D97-AF65-F5344CB8AC3E}">
        <p14:creationId xmlns:p14="http://schemas.microsoft.com/office/powerpoint/2010/main" val="91742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2 Цели и задачи волонтёрской деятельности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2.1</a:t>
            </a:r>
            <a:r>
              <a:rPr lang="ru-RU" dirty="0"/>
              <a:t>. Деятельность волонтеров направлена на:</a:t>
            </a:r>
          </a:p>
          <a:p>
            <a:r>
              <a:rPr lang="ru-RU" dirty="0"/>
              <a:t>- гражданское и патриотическое воспитание детей;</a:t>
            </a:r>
          </a:p>
          <a:p>
            <a:r>
              <a:rPr lang="ru-RU" dirty="0"/>
              <a:t>- пропаганду здорового образа жизни;</a:t>
            </a:r>
          </a:p>
          <a:p>
            <a:r>
              <a:rPr lang="ru-RU" dirty="0"/>
              <a:t>- защиту окружающей среды.</a:t>
            </a:r>
          </a:p>
          <a:p>
            <a:r>
              <a:rPr lang="ru-RU" dirty="0"/>
              <a:t>2.2. Целью волонтерской деятельности является консолидация усилий детей, педагогов в позитивном влиянии на сверстников при выборе ими жизненных ценностей.</a:t>
            </a:r>
          </a:p>
          <a:p>
            <a:r>
              <a:rPr lang="ru-RU" dirty="0"/>
              <a:t>2.3. Задачи деятельности волонтерского отряда:</a:t>
            </a:r>
          </a:p>
          <a:p>
            <a:r>
              <a:rPr lang="ru-RU" dirty="0"/>
              <a:t>• профилактическая работа;</a:t>
            </a:r>
          </a:p>
          <a:p>
            <a:r>
              <a:rPr lang="ru-RU" dirty="0"/>
              <a:t>• формирование активной жизненной позиции;</a:t>
            </a:r>
          </a:p>
          <a:p>
            <a:r>
              <a:rPr lang="ru-RU" dirty="0"/>
              <a:t>• организация деятельности школьных добровольческих команд.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09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/>
              <a:t>Трудовой десант </a:t>
            </a:r>
            <a:endParaRPr lang="ru-RU" sz="6600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036" y="1690688"/>
            <a:ext cx="3865419" cy="4486275"/>
          </a:xfrm>
        </p:spPr>
      </p:pic>
    </p:spTree>
    <p:extLst>
      <p:ext uri="{BB962C8B-B14F-4D97-AF65-F5344CB8AC3E}">
        <p14:creationId xmlns:p14="http://schemas.microsoft.com/office/powerpoint/2010/main" val="23523894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203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ПОЛОЖЕНИЕ О ШКОЛЬНОМ ВОЛОНТЁРСКОМ ДВИЖЕНИИ 1 Общие положения </vt:lpstr>
      <vt:lpstr>Презентация PowerPoint</vt:lpstr>
      <vt:lpstr>Экологические субботники </vt:lpstr>
      <vt:lpstr>2 Цели и задачи волонтёрской деятельности </vt:lpstr>
      <vt:lpstr>Трудовой десант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</cp:revision>
  <dcterms:created xsi:type="dcterms:W3CDTF">2025-07-03T12:12:05Z</dcterms:created>
  <dcterms:modified xsi:type="dcterms:W3CDTF">2025-07-03T12:14:13Z</dcterms:modified>
</cp:coreProperties>
</file>