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3E61-B398-4159-AB0B-F9BC4A33903A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C6D6-391B-41D0-8EE0-8DCDB4D115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785926"/>
            <a:ext cx="764386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Волонтёрский центр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Красноармейской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центральной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детской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библиотеки»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mpir Deco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6858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«Символ верности России»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волонтёрская акция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 ней приняли участие 17 волонтёров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9219" name="Picture 3" descr="C:\Users\User\Downloads\image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0320" y="4143380"/>
            <a:ext cx="3286523" cy="2466973"/>
          </a:xfrm>
          <a:prstGeom prst="rect">
            <a:avLst/>
          </a:prstGeom>
          <a:noFill/>
        </p:spPr>
      </p:pic>
      <p:pic>
        <p:nvPicPr>
          <p:cNvPr id="9220" name="Picture 4" descr="C:\Users\User\Downloads\image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4214818"/>
            <a:ext cx="3191354" cy="2395535"/>
          </a:xfrm>
          <a:prstGeom prst="rect">
            <a:avLst/>
          </a:prstGeom>
          <a:noFill/>
        </p:spPr>
      </p:pic>
      <p:pic>
        <p:nvPicPr>
          <p:cNvPr id="9222" name="Picture 6" descr="C:\Users\User\Downloads\image (2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3382" y="1357299"/>
            <a:ext cx="3616472" cy="2714643"/>
          </a:xfrm>
          <a:prstGeom prst="rect">
            <a:avLst/>
          </a:prstGeom>
          <a:noFill/>
        </p:spPr>
      </p:pic>
      <p:pic>
        <p:nvPicPr>
          <p:cNvPr id="9223" name="Picture 7" descr="C:\Users\User\Downloads\image (2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357298"/>
            <a:ext cx="3616474" cy="2714644"/>
          </a:xfrm>
          <a:prstGeom prst="rect">
            <a:avLst/>
          </a:prstGeom>
          <a:noFill/>
        </p:spPr>
      </p:pic>
      <p:pic>
        <p:nvPicPr>
          <p:cNvPr id="9224" name="Picture 8" descr="C:\Users\User\Downloads\image (2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071810"/>
            <a:ext cx="2950281" cy="2214578"/>
          </a:xfrm>
          <a:prstGeom prst="rect">
            <a:avLst/>
          </a:prstGeom>
          <a:noFill/>
        </p:spPr>
      </p:pic>
      <p:pic>
        <p:nvPicPr>
          <p:cNvPr id="9225" name="Picture 9" descr="C:\Users\User\Downloads\image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286388"/>
            <a:ext cx="1290624" cy="1302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«Вычеркни лишнее, пока не поздно!»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волонтёрская акция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 ней приняли участие 35 волонтёров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10243" name="Picture 3" descr="C:\Users\User\Downloads\image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83548" cy="3214670"/>
          </a:xfrm>
          <a:prstGeom prst="rect">
            <a:avLst/>
          </a:prstGeom>
          <a:noFill/>
        </p:spPr>
      </p:pic>
      <p:pic>
        <p:nvPicPr>
          <p:cNvPr id="10244" name="Picture 4" descr="C:\Users\User\Downloads\image (3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283548" cy="3214670"/>
          </a:xfrm>
          <a:prstGeom prst="rect">
            <a:avLst/>
          </a:prstGeom>
          <a:noFill/>
        </p:spPr>
      </p:pic>
      <p:pic>
        <p:nvPicPr>
          <p:cNvPr id="10245" name="Picture 5" descr="C:\Users\User\Downloads\image (2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285860"/>
            <a:ext cx="3593510" cy="2696818"/>
          </a:xfrm>
          <a:prstGeom prst="rect">
            <a:avLst/>
          </a:prstGeom>
          <a:noFill/>
        </p:spPr>
      </p:pic>
      <p:pic>
        <p:nvPicPr>
          <p:cNvPr id="10247" name="Picture 7" descr="C:\Users\User\Downloads\image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236218"/>
            <a:ext cx="1357322" cy="1369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User\Downloads\image (3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165" y="3500438"/>
            <a:ext cx="4188357" cy="3143232"/>
          </a:xfrm>
          <a:prstGeom prst="rect">
            <a:avLst/>
          </a:prstGeom>
          <a:noFill/>
        </p:spPr>
      </p:pic>
      <p:pic>
        <p:nvPicPr>
          <p:cNvPr id="11268" name="Picture 4" descr="C:\Users\User\Downloads\image (2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2140"/>
            <a:ext cx="4069434" cy="3053984"/>
          </a:xfrm>
          <a:prstGeom prst="rect">
            <a:avLst/>
          </a:prstGeom>
          <a:noFill/>
        </p:spPr>
      </p:pic>
      <p:pic>
        <p:nvPicPr>
          <p:cNvPr id="11269" name="Picture 5" descr="C:\Users\User\Downloads\image (3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89"/>
            <a:ext cx="4214842" cy="3161131"/>
          </a:xfrm>
          <a:prstGeom prst="rect">
            <a:avLst/>
          </a:prstGeom>
          <a:noFill/>
        </p:spPr>
      </p:pic>
      <p:pic>
        <p:nvPicPr>
          <p:cNvPr id="11270" name="Picture 6" descr="C:\Users\User\Downloads\image (2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49880"/>
            <a:ext cx="4214842" cy="3163108"/>
          </a:xfrm>
          <a:prstGeom prst="rect">
            <a:avLst/>
          </a:prstGeom>
          <a:noFill/>
        </p:spPr>
      </p:pic>
      <p:pic>
        <p:nvPicPr>
          <p:cNvPr id="11271" name="Picture 7" descr="C:\Users\User\Downloads\image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429264"/>
            <a:ext cx="1216672" cy="1227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«Не думай о пернатых свысока»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волонтерская акция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 ней приняли участие 20 волонтёров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12291" name="Picture 3" descr="C:\Users\User\Downloads\image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357298"/>
            <a:ext cx="3524275" cy="2643206"/>
          </a:xfrm>
          <a:prstGeom prst="rect">
            <a:avLst/>
          </a:prstGeom>
          <a:noFill/>
        </p:spPr>
      </p:pic>
      <p:pic>
        <p:nvPicPr>
          <p:cNvPr id="12293" name="Picture 5" descr="C:\Users\User\Downloads\image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643314"/>
            <a:ext cx="2286016" cy="3048021"/>
          </a:xfrm>
          <a:prstGeom prst="rect">
            <a:avLst/>
          </a:prstGeom>
          <a:noFill/>
        </p:spPr>
      </p:pic>
      <p:pic>
        <p:nvPicPr>
          <p:cNvPr id="12294" name="Picture 6" descr="C:\Users\User\Downloads\image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3500462" cy="2625347"/>
          </a:xfrm>
          <a:prstGeom prst="rect">
            <a:avLst/>
          </a:prstGeom>
          <a:noFill/>
        </p:spPr>
      </p:pic>
      <p:pic>
        <p:nvPicPr>
          <p:cNvPr id="12295" name="Picture 7" descr="C:\Users\User\Downloads\image (1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571999" y="1357298"/>
            <a:ext cx="3468541" cy="2643206"/>
          </a:xfrm>
          <a:prstGeom prst="rect">
            <a:avLst/>
          </a:prstGeom>
          <a:noFill/>
        </p:spPr>
      </p:pic>
      <p:pic>
        <p:nvPicPr>
          <p:cNvPr id="12296" name="Picture 8" descr="C:\Users\User\Downloads\image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182" y="5357826"/>
            <a:ext cx="1291252" cy="130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«Подари библиотеке книгу»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волонтерская акция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 ней принял участие 51 волонтёр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13315" name="Picture 3" descr="C:\Users\User\Downloads\image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714743" cy="2786057"/>
          </a:xfrm>
          <a:prstGeom prst="rect">
            <a:avLst/>
          </a:prstGeom>
          <a:noFill/>
        </p:spPr>
      </p:pic>
      <p:pic>
        <p:nvPicPr>
          <p:cNvPr id="13316" name="Picture 4" descr="C:\Users\User\Downloads\image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3" y="3857628"/>
            <a:ext cx="3738589" cy="2803942"/>
          </a:xfrm>
          <a:prstGeom prst="rect">
            <a:avLst/>
          </a:prstGeom>
          <a:noFill/>
        </p:spPr>
      </p:pic>
      <p:pic>
        <p:nvPicPr>
          <p:cNvPr id="13317" name="Picture 5" descr="C:\Users\User\Downloads\image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85860"/>
            <a:ext cx="1952576" cy="2701943"/>
          </a:xfrm>
          <a:prstGeom prst="rect">
            <a:avLst/>
          </a:prstGeom>
          <a:noFill/>
        </p:spPr>
      </p:pic>
      <p:pic>
        <p:nvPicPr>
          <p:cNvPr id="13318" name="Picture 6" descr="C:\Users\User\Downloads\image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357297"/>
            <a:ext cx="4286280" cy="2411033"/>
          </a:xfrm>
          <a:prstGeom prst="rect">
            <a:avLst/>
          </a:prstGeom>
          <a:noFill/>
        </p:spPr>
      </p:pic>
      <p:pic>
        <p:nvPicPr>
          <p:cNvPr id="13319" name="Picture 7" descr="C:\Users\User\Downloads\image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286388"/>
            <a:ext cx="1291253" cy="130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83582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Дорогой друг!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Наш Волонтёрский центр открыт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для каждого, кто нуждается в поддержке и внимании.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Мы создаём пространство, где каждый человек может почувствовать заботу и участие окружающих. Наши двери открыты для пожилых людей, детей и семей в сложной жизненной ситуации, инвалидов и тех, кто оказался в трудной ситуации.</a:t>
            </a:r>
          </a:p>
          <a:p>
            <a:pPr algn="ctr"/>
            <a:endParaRPr lang="ru-RU" dirty="0" smtClean="0"/>
          </a:p>
        </p:txBody>
      </p:sp>
      <p:pic>
        <p:nvPicPr>
          <p:cNvPr id="14339" name="Picture 3" descr="C:\Users\User\Downloads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857760"/>
            <a:ext cx="1732450" cy="1747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Наша главная цель — сделать жизнь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ярче и добрее.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Мы организовываем акции и программы поддержки, направленные на укрепление здоровья, развитие творчества, повышение уровня жизни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и улучшение социальной адаптации наших подопечных.</a:t>
            </a: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15363" name="Picture 3" descr="C:\Users\User\Downloads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429132"/>
            <a:ext cx="1790690" cy="180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Присоединяйся к нам, если хочешь стать частью большого дела!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Здесь ты сможешь проявить свою инициативу, раскрыть таланты, обрести новых друзей и внести значимый вклад в благополучие общества. Вместе мы сможем преодолеть любые трудности и подарить людям радость, тепло и надежду.</a:t>
            </a: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Приходи, делись своим теплом и энергией, ведь именно от нашей общей заботы зависит будущее каждого жителя нашего города.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16388" name="Picture 4" descr="C:\Users\User\Downloads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786322"/>
            <a:ext cx="1803260" cy="181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ownloads\image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714355"/>
            <a:ext cx="5910212" cy="596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21429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Наш логотип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mpir Deco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8581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Наш девиз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«Добро начинается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mpir Deco" pitchFamily="2" charset="0"/>
              </a:rPr>
              <a:t>с тебя!»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mpir Deco" pitchFamily="2" charset="0"/>
            </a:endParaRPr>
          </a:p>
        </p:txBody>
      </p:sp>
      <p:pic>
        <p:nvPicPr>
          <p:cNvPr id="17411" name="Picture 3" descr="C:\Users\User\Downloads\image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928934"/>
            <a:ext cx="3515268" cy="354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mpir Deco" pitchFamily="2" charset="0"/>
              </a:rPr>
              <a:t>«Благородные сердца»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волонтерская акция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в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 ней приняли участие 45 волонтёров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Ampir Deco" pitchFamily="2" charset="0"/>
            </a:endParaRPr>
          </a:p>
        </p:txBody>
      </p:sp>
      <p:pic>
        <p:nvPicPr>
          <p:cNvPr id="3075" name="Picture 3" descr="C:\Users\User\Downloads\image (4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357586" cy="2544420"/>
          </a:xfrm>
          <a:prstGeom prst="rect">
            <a:avLst/>
          </a:prstGeom>
          <a:noFill/>
        </p:spPr>
      </p:pic>
      <p:pic>
        <p:nvPicPr>
          <p:cNvPr id="3076" name="Picture 4" descr="C:\Users\User\Downloads\image (5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00504"/>
            <a:ext cx="3428981" cy="2571736"/>
          </a:xfrm>
          <a:prstGeom prst="rect">
            <a:avLst/>
          </a:prstGeom>
          <a:noFill/>
        </p:spPr>
      </p:pic>
      <p:pic>
        <p:nvPicPr>
          <p:cNvPr id="3077" name="Picture 5" descr="C:\Users\User\Downloads\image (5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3116"/>
            <a:ext cx="2285976" cy="3047968"/>
          </a:xfrm>
          <a:prstGeom prst="rect">
            <a:avLst/>
          </a:prstGeom>
          <a:noFill/>
        </p:spPr>
      </p:pic>
      <p:pic>
        <p:nvPicPr>
          <p:cNvPr id="3078" name="Picture 6" descr="C:\Users\User\Downloads\image (5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571612"/>
            <a:ext cx="4096329" cy="2214578"/>
          </a:xfrm>
          <a:prstGeom prst="rect">
            <a:avLst/>
          </a:prstGeom>
          <a:noFill/>
        </p:spPr>
      </p:pic>
      <p:pic>
        <p:nvPicPr>
          <p:cNvPr id="3079" name="Picture 7" descr="C:\Users\User\Downloads\image (5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643050"/>
            <a:ext cx="2928958" cy="2196719"/>
          </a:xfrm>
          <a:prstGeom prst="rect">
            <a:avLst/>
          </a:prstGeom>
          <a:noFill/>
        </p:spPr>
      </p:pic>
      <p:pic>
        <p:nvPicPr>
          <p:cNvPr id="3080" name="Picture 8" descr="C:\Users\User\Downloads\image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286388"/>
            <a:ext cx="1378403" cy="1390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42852"/>
            <a:ext cx="72152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«Сдай </a:t>
            </a:r>
            <a:r>
              <a:rPr lang="ru-RU" sz="2800" b="1" dirty="0">
                <a:solidFill>
                  <a:srgbClr val="FF0000"/>
                </a:solidFill>
                <a:latin typeface="Ampir Deco" pitchFamily="2" charset="0"/>
              </a:rPr>
              <a:t>макулатуру </a:t>
            </a:r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дай </a:t>
            </a:r>
            <a:r>
              <a:rPr lang="ru-RU" sz="2800" b="1" dirty="0">
                <a:solidFill>
                  <a:srgbClr val="FF0000"/>
                </a:solidFill>
                <a:latin typeface="Ampir Deco" pitchFamily="2" charset="0"/>
              </a:rPr>
              <a:t>жизнь новой </a:t>
            </a:r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книге»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волонтёрская акция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 ней приняли участие 27 волонтёров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mpir Deco" pitchFamily="2" charset="0"/>
            </a:endParaRPr>
          </a:p>
        </p:txBody>
      </p:sp>
      <p:pic>
        <p:nvPicPr>
          <p:cNvPr id="4099" name="Picture 3" descr="C:\Users\User\Downloads\image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143239" cy="2357429"/>
          </a:xfrm>
          <a:prstGeom prst="rect">
            <a:avLst/>
          </a:prstGeom>
          <a:noFill/>
        </p:spPr>
      </p:pic>
      <p:pic>
        <p:nvPicPr>
          <p:cNvPr id="4100" name="Picture 4" descr="C:\Users\User\Downloads\image (5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143272" cy="2357454"/>
          </a:xfrm>
          <a:prstGeom prst="rect">
            <a:avLst/>
          </a:prstGeom>
          <a:noFill/>
        </p:spPr>
      </p:pic>
      <p:pic>
        <p:nvPicPr>
          <p:cNvPr id="4101" name="Picture 5" descr="C:\Users\User\Downloads\image (5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714488"/>
            <a:ext cx="3286114" cy="2464586"/>
          </a:xfrm>
          <a:prstGeom prst="rect">
            <a:avLst/>
          </a:prstGeom>
          <a:noFill/>
        </p:spPr>
      </p:pic>
      <p:pic>
        <p:nvPicPr>
          <p:cNvPr id="4102" name="Picture 6" descr="C:\Users\User\Downloads\image (5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48" y="4214818"/>
            <a:ext cx="3238522" cy="2428892"/>
          </a:xfrm>
          <a:prstGeom prst="rect">
            <a:avLst/>
          </a:prstGeom>
          <a:noFill/>
        </p:spPr>
      </p:pic>
      <p:pic>
        <p:nvPicPr>
          <p:cNvPr id="4103" name="Picture 7" descr="C:\Users\User\Downloads\image (5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143248"/>
            <a:ext cx="2762237" cy="2071678"/>
          </a:xfrm>
          <a:prstGeom prst="rect">
            <a:avLst/>
          </a:prstGeom>
          <a:noFill/>
        </p:spPr>
      </p:pic>
      <p:pic>
        <p:nvPicPr>
          <p:cNvPr id="4105" name="Picture 9" descr="C:\Users\User\Downloads\image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143512"/>
            <a:ext cx="1360805" cy="137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42852"/>
            <a:ext cx="64294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mpir Deco" pitchFamily="2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Ampir Deco" pitchFamily="2" charset="0"/>
              </a:rPr>
              <a:t>Огоньки </a:t>
            </a:r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добра»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волонтёрская акция  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mpir Deco" pitchFamily="2" charset="0"/>
              </a:rPr>
              <a:t>в ней приняли участие 45 волонтёров</a:t>
            </a:r>
          </a:p>
          <a:p>
            <a:endParaRPr lang="ru-RU" dirty="0"/>
          </a:p>
        </p:txBody>
      </p:sp>
      <p:pic>
        <p:nvPicPr>
          <p:cNvPr id="5123" name="Picture 3" descr="C:\Users\User\Downloads\image (4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333750" cy="2590800"/>
          </a:xfrm>
          <a:prstGeom prst="rect">
            <a:avLst/>
          </a:prstGeom>
          <a:noFill/>
        </p:spPr>
      </p:pic>
      <p:pic>
        <p:nvPicPr>
          <p:cNvPr id="5124" name="Picture 4" descr="C:\Users\User\Downloads\image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75"/>
            <a:ext cx="3429024" cy="2571767"/>
          </a:xfrm>
          <a:prstGeom prst="rect">
            <a:avLst/>
          </a:prstGeom>
          <a:noFill/>
        </p:spPr>
      </p:pic>
      <p:pic>
        <p:nvPicPr>
          <p:cNvPr id="5126" name="Picture 6" descr="C:\Users\User\Downloads\image (6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402" y="4071942"/>
            <a:ext cx="3429024" cy="2571768"/>
          </a:xfrm>
          <a:prstGeom prst="rect">
            <a:avLst/>
          </a:prstGeom>
          <a:noFill/>
        </p:spPr>
      </p:pic>
      <p:pic>
        <p:nvPicPr>
          <p:cNvPr id="5127" name="Picture 7" descr="C:\Users\User\Downloads\image (5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500175"/>
            <a:ext cx="3286114" cy="2464586"/>
          </a:xfrm>
          <a:prstGeom prst="rect">
            <a:avLst/>
          </a:prstGeom>
          <a:noFill/>
        </p:spPr>
      </p:pic>
      <p:pic>
        <p:nvPicPr>
          <p:cNvPr id="5128" name="Picture 8" descr="C:\Users\User\Downloads\image (5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71876"/>
            <a:ext cx="2552111" cy="1976427"/>
          </a:xfrm>
          <a:prstGeom prst="rect">
            <a:avLst/>
          </a:prstGeom>
          <a:noFill/>
        </p:spPr>
      </p:pic>
      <p:pic>
        <p:nvPicPr>
          <p:cNvPr id="5129" name="Picture 9" descr="C:\Users\User\Downloads\image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286388"/>
            <a:ext cx="1288739" cy="1300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«Неотложка для книжной обложки»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олонтерская акция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 ней приняли участие 27 волонтеров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6147" name="Picture 3" descr="C:\Users\User\Downloads\image (4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714776" cy="2786082"/>
          </a:xfrm>
          <a:prstGeom prst="rect">
            <a:avLst/>
          </a:prstGeom>
          <a:noFill/>
        </p:spPr>
      </p:pic>
      <p:pic>
        <p:nvPicPr>
          <p:cNvPr id="6148" name="Picture 4" descr="C:\Users\User\Downloads\image (4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857628"/>
            <a:ext cx="3667108" cy="2750331"/>
          </a:xfrm>
          <a:prstGeom prst="rect">
            <a:avLst/>
          </a:prstGeom>
          <a:noFill/>
        </p:spPr>
      </p:pic>
      <p:pic>
        <p:nvPicPr>
          <p:cNvPr id="6149" name="Picture 5" descr="C:\Users\User\Downloads\image (4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85860"/>
            <a:ext cx="3673231" cy="2071702"/>
          </a:xfrm>
          <a:prstGeom prst="rect">
            <a:avLst/>
          </a:prstGeom>
          <a:noFill/>
        </p:spPr>
      </p:pic>
      <p:pic>
        <p:nvPicPr>
          <p:cNvPr id="6151" name="Picture 7" descr="C:\Users\User\Downloads\image (3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3331668" cy="2500314"/>
          </a:xfrm>
          <a:prstGeom prst="rect">
            <a:avLst/>
          </a:prstGeom>
          <a:noFill/>
        </p:spPr>
      </p:pic>
      <p:pic>
        <p:nvPicPr>
          <p:cNvPr id="6152" name="Picture 8" descr="C:\Users\User\Downloads\image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286388"/>
            <a:ext cx="1236784" cy="1247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User\Downloads\image (3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522073" cy="2643206"/>
          </a:xfrm>
          <a:prstGeom prst="rect">
            <a:avLst/>
          </a:prstGeom>
          <a:noFill/>
        </p:spPr>
      </p:pic>
      <p:pic>
        <p:nvPicPr>
          <p:cNvPr id="7172" name="Picture 4" descr="C:\Users\User\Downloads\image (4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85728"/>
            <a:ext cx="6215106" cy="3505320"/>
          </a:xfrm>
          <a:prstGeom prst="rect">
            <a:avLst/>
          </a:prstGeom>
          <a:noFill/>
        </p:spPr>
      </p:pic>
      <p:pic>
        <p:nvPicPr>
          <p:cNvPr id="7173" name="Picture 5" descr="C:\Users\User\Downloads\image (4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929066"/>
            <a:ext cx="3643338" cy="2734213"/>
          </a:xfrm>
          <a:prstGeom prst="rect">
            <a:avLst/>
          </a:prstGeom>
          <a:noFill/>
        </p:spPr>
      </p:pic>
      <p:pic>
        <p:nvPicPr>
          <p:cNvPr id="7174" name="Picture 6" descr="C:\Users\User\Downloads\image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214316"/>
            <a:ext cx="1166603" cy="1176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c70bf10d1f3cccb0eea9f387ee45c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74295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mpir Deco" pitchFamily="2" charset="0"/>
              </a:rPr>
              <a:t>«Не гаснет памяти огонь!»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волонтёрская акция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mpir Deco" pitchFamily="2" charset="0"/>
              </a:rPr>
              <a:t>в ней приняли участие 24 волонтёра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8195" name="Picture 3" descr="C:\Users\User\Downloads\image (3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357298"/>
            <a:ext cx="2750337" cy="3667116"/>
          </a:xfrm>
          <a:prstGeom prst="rect">
            <a:avLst/>
          </a:prstGeom>
          <a:noFill/>
        </p:spPr>
      </p:pic>
      <p:pic>
        <p:nvPicPr>
          <p:cNvPr id="8196" name="Picture 4" descr="C:\Users\User\Downloads\image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43314"/>
            <a:ext cx="2770512" cy="3067696"/>
          </a:xfrm>
          <a:prstGeom prst="rect">
            <a:avLst/>
          </a:prstGeom>
          <a:noFill/>
        </p:spPr>
      </p:pic>
      <p:pic>
        <p:nvPicPr>
          <p:cNvPr id="8198" name="Picture 6" descr="C:\Users\User\Downloads\image (3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2844" y="1357298"/>
            <a:ext cx="2464585" cy="3286113"/>
          </a:xfrm>
          <a:prstGeom prst="rect">
            <a:avLst/>
          </a:prstGeom>
          <a:noFill/>
        </p:spPr>
      </p:pic>
      <p:pic>
        <p:nvPicPr>
          <p:cNvPr id="8199" name="Picture 7" descr="C:\Users\User\Downloads\image (3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49" y="3929066"/>
            <a:ext cx="2639937" cy="2765237"/>
          </a:xfrm>
          <a:prstGeom prst="rect">
            <a:avLst/>
          </a:prstGeom>
          <a:noFill/>
        </p:spPr>
      </p:pic>
      <p:pic>
        <p:nvPicPr>
          <p:cNvPr id="8200" name="Picture 8" descr="C:\Users\User\Downloads\image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5286388"/>
            <a:ext cx="1288110" cy="129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302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2025-06-02T07:07:11Z</dcterms:created>
  <dcterms:modified xsi:type="dcterms:W3CDTF">2025-06-02T11:00:13Z</dcterms:modified>
</cp:coreProperties>
</file>