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EA20C6E-5DD9-4474-A4A0-1C99A939D26E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664F266-9717-4217-B6D7-1E43CC4CF9A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Проект отряда «Милосердие» </a:t>
            </a:r>
          </a:p>
          <a:p>
            <a:r>
              <a:rPr lang="ru-RU" dirty="0" smtClean="0"/>
              <a:t>ГАУ СО КЦСОН Хвалынского района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28794" y="571480"/>
            <a:ext cx="657229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Радоваться вместе</a:t>
            </a:r>
            <a:endParaRPr lang="ru-RU" sz="60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72452" cy="1971676"/>
          </a:xfrm>
        </p:spPr>
        <p:txBody>
          <a:bodyPr/>
          <a:lstStyle/>
          <a:p>
            <a:r>
              <a:rPr lang="ru-RU" dirty="0" smtClean="0"/>
              <a:t>Расширение объема оказания добровольческой помощи детям с ограниченными возможностями с целью их психологической и социальной адаптации, интеграции в среду сверстников</a:t>
            </a:r>
            <a:endParaRPr lang="ru-RU" dirty="0"/>
          </a:p>
        </p:txBody>
      </p:sp>
      <p:pic>
        <p:nvPicPr>
          <p:cNvPr id="1027" name="Picture 3" descr="C:\Documents and Settings\User\Рабочий стол\ЩЕБЕТИНА\ФОТО 2018\Фото этюды 2018\Изображение 0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143248"/>
            <a:ext cx="1714512" cy="3053273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1028" name="Picture 4" descr="C:\Documents and Settings\User\Рабочий стол\ЩЕБЕТИНА\ФОТО Русская березка 2013\Русская березка\IMG_435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3357562"/>
            <a:ext cx="2055034" cy="2740203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1029" name="Picture 5" descr="C:\Documents and Settings\User\Рабочий стол\ЩЕБЕТИНА\ФОТО 2018\стойка\DSC0016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3429000"/>
            <a:ext cx="3946589" cy="2216138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проекта: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организация деятельности по </a:t>
            </a:r>
            <a:r>
              <a:rPr lang="ru-RU" dirty="0" err="1" smtClean="0"/>
              <a:t>ривлечению</a:t>
            </a:r>
            <a:r>
              <a:rPr lang="ru-RU" dirty="0" smtClean="0"/>
              <a:t> добровольцев к работе с особенными детьми;</a:t>
            </a:r>
          </a:p>
          <a:p>
            <a:r>
              <a:rPr lang="ru-RU" dirty="0" smtClean="0"/>
              <a:t>обучение добровольцев моделям работы с детьми и их семьями;</a:t>
            </a:r>
          </a:p>
          <a:p>
            <a:r>
              <a:rPr lang="ru-RU" dirty="0" smtClean="0"/>
              <a:t>включение детей – инвалидов в среду здоровых сверстников;</a:t>
            </a:r>
          </a:p>
          <a:p>
            <a:r>
              <a:rPr lang="ru-RU" dirty="0" smtClean="0"/>
              <a:t>устранение барьеров между детьми.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214554"/>
            <a:ext cx="8758238" cy="4445124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Жизнь </a:t>
            </a:r>
            <a:r>
              <a:rPr lang="ru-RU" dirty="0" smtClean="0"/>
              <a:t>инвалида в большинстве случаев ограничена домашней обстановкой и общением с родителями и близкими. Восполнение недостатка общения, очень важно для </a:t>
            </a:r>
            <a:r>
              <a:rPr lang="ru-RU" dirty="0" smtClean="0"/>
              <a:t>их социализации. Общение </a:t>
            </a:r>
            <a:r>
              <a:rPr lang="ru-RU" dirty="0" smtClean="0"/>
              <a:t>с волонтерами, которые смогут раскрасить их привычный мир яркими красками </a:t>
            </a:r>
            <a:r>
              <a:rPr lang="ru-RU" dirty="0" smtClean="0"/>
              <a:t>праздника</a:t>
            </a:r>
            <a:r>
              <a:rPr lang="ru-RU" dirty="0" smtClean="0"/>
              <a:t>, общение в условиях уютных семейных гостиных, изменят рутинную обстановку, помогут поверить в свои силы, обрести уверенность в жизни, поспособствуют совершенствованию творческого потенциала и, конечно найти новых друзей! </a:t>
            </a:r>
            <a:endParaRPr lang="ru-R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14290"/>
            <a:ext cx="3562152" cy="2000264"/>
          </a:xfrm>
          <a:prstGeom prst="rect">
            <a:avLst/>
          </a:prstGeom>
          <a:noFill/>
          <a:ln w="317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214290"/>
            <a:ext cx="3571900" cy="2206354"/>
          </a:xfrm>
          <a:prstGeom prst="rect">
            <a:avLst/>
          </a:prstGeom>
          <a:noFill/>
          <a:ln w="317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96" y="357166"/>
            <a:ext cx="61436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ru-RU" sz="2400" cap="small" dirty="0">
                <a:solidFill>
                  <a:srgbClr val="1F497D"/>
                </a:solidFill>
                <a:ea typeface="+mj-ea"/>
                <a:cs typeface="+mj-cs"/>
              </a:rPr>
              <a:t>Часто бывает, что подростку сложно раскрыться перед посторонними. Костюмированные представления и презентация посредством кукол дополнительная возможность самореализации.</a:t>
            </a:r>
            <a:endParaRPr lang="ru-RU" sz="2400" cap="small" dirty="0">
              <a:solidFill>
                <a:srgbClr val="1F497D"/>
              </a:solidFill>
              <a:ea typeface="+mj-ea"/>
              <a:cs typeface="+mj-cs"/>
            </a:endParaRPr>
          </a:p>
        </p:txBody>
      </p:sp>
      <p:pic>
        <p:nvPicPr>
          <p:cNvPr id="2050" name="Picture 2" descr="C:\Documents and Settings\User\Рабочий стол\ЩЕБЕТИНА\ФОТО 2018\фото новый год 2018\DSC050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7" y="2714620"/>
            <a:ext cx="2146365" cy="1428759"/>
          </a:xfrm>
          <a:prstGeom prst="rect">
            <a:avLst/>
          </a:prstGeom>
          <a:noFill/>
        </p:spPr>
      </p:pic>
      <p:pic>
        <p:nvPicPr>
          <p:cNvPr id="2051" name="Picture 3" descr="C:\Documents and Settings\User\Рабочий стол\ЩЕБЕТИНА\ФОТО 2018\фото новый год 2018\DSC0505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2643182"/>
            <a:ext cx="1974644" cy="1314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126</TotalTime>
  <Words>166</Words>
  <Application>Microsoft Office PowerPoint</Application>
  <PresentationFormat>Экран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Слайд 1</vt:lpstr>
      <vt:lpstr>Цель проекта:</vt:lpstr>
      <vt:lpstr>Задачи проекта: 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13</cp:revision>
  <dcterms:created xsi:type="dcterms:W3CDTF">2020-04-14T05:43:51Z</dcterms:created>
  <dcterms:modified xsi:type="dcterms:W3CDTF">2020-04-14T07:50:48Z</dcterms:modified>
</cp:coreProperties>
</file>