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14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7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02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18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63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0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42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50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430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8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96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55719-D220-47AA-9E06-175E6864E26F}" type="datetimeFigureOut">
              <a:rPr lang="ru-RU" smtClean="0"/>
              <a:t>27.03.2022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B423D-C87E-4D57-B29C-724BA0A3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74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4971" y="0"/>
            <a:ext cx="9144000" cy="238760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Донорский проект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64971" y="2601119"/>
            <a:ext cx="9144000" cy="165576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«Капля жизни и добра»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9600" y="474876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Разработала:</a:t>
            </a:r>
          </a:p>
          <a:p>
            <a:pPr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Специалист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 работе с молодежью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отдела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организационно-массовой работы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Чурикова Екатерина 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Николаевна</a:t>
            </a:r>
          </a:p>
          <a:p>
            <a:pPr>
              <a:defRPr/>
            </a:pPr>
            <a:r>
              <a:rPr lang="ru-RU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п.Чернянка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г.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62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774" y="1690688"/>
            <a:ext cx="7265126" cy="460130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Целевая аудитория: это "слушатели" - 14-35 лет и "доноры" для которых непосредственно будут проводиться "Дни донора" и выездные акции с привлечением мобильного донорского комплекса.</a:t>
            </a:r>
          </a:p>
          <a:p>
            <a:pPr marL="0" indent="0">
              <a:buNone/>
            </a:pPr>
            <a:r>
              <a:rPr lang="ru-RU" dirty="0"/>
              <a:t>Что делаем для проекта: ежегодно в команду проекта набираются волонтеры, которые в дальнейшем проводят в учебных заведениях "Уроки донорства" и помогают организовывать мероприятия для доноров. В год будет проводится около 20 лекций и 2 выездных донорских акций, как на территории </a:t>
            </a:r>
            <a:r>
              <a:rPr lang="ru-RU" dirty="0" err="1"/>
              <a:t>п.Чернянка</a:t>
            </a:r>
            <a:r>
              <a:rPr lang="ru-RU" dirty="0"/>
              <a:t> так и непосредственно на территории </a:t>
            </a:r>
            <a:r>
              <a:rPr lang="ru-RU" dirty="0" err="1"/>
              <a:t>Чернянского</a:t>
            </a:r>
            <a:r>
              <a:rPr lang="ru-RU" dirty="0"/>
              <a:t> района.</a:t>
            </a:r>
          </a:p>
          <a:p>
            <a:pPr marL="0" indent="0">
              <a:buNone/>
            </a:pPr>
            <a:r>
              <a:rPr lang="ru-RU" dirty="0"/>
              <a:t>Так же будут проводиться следующие мероприятия:</a:t>
            </a:r>
          </a:p>
          <a:p>
            <a:pPr marL="0" indent="0">
              <a:buNone/>
            </a:pPr>
            <a:r>
              <a:rPr lang="ru-RU" dirty="0"/>
              <a:t>- Работа интерактивной площадки на фоне мобильного комплекса;</a:t>
            </a:r>
          </a:p>
          <a:p>
            <a:pPr marL="0" indent="0">
              <a:buNone/>
            </a:pPr>
            <a:r>
              <a:rPr lang="ru-RU" dirty="0"/>
              <a:t>- Регистрация доноров на акцию "Капля жизни и добра";</a:t>
            </a:r>
          </a:p>
          <a:p>
            <a:pPr marL="0" indent="0">
              <a:buNone/>
            </a:pPr>
            <a:r>
              <a:rPr lang="ru-RU" dirty="0"/>
              <a:t>- Раздаточный материал проекта;</a:t>
            </a:r>
          </a:p>
          <a:p>
            <a:pPr marL="0" indent="0">
              <a:buNone/>
            </a:pPr>
            <a:r>
              <a:rPr lang="ru-RU" dirty="0"/>
              <a:t>- Мероприятия по пропаганде донорства крови и здорового образа жизни;</a:t>
            </a:r>
          </a:p>
          <a:p>
            <a:pPr marL="0" indent="0">
              <a:buNone/>
            </a:pPr>
            <a:r>
              <a:rPr lang="ru-RU" dirty="0"/>
              <a:t>- Проведение "Уроков донорства" для студентов и школьников.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405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    Цель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5063" y="1690688"/>
            <a:ext cx="7421880" cy="466661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Целью </a:t>
            </a:r>
            <a:r>
              <a:rPr lang="ru-RU" dirty="0"/>
              <a:t>данного проекта является развитие донорского движения среди молодёжи и привлечение числа здоровых доноров к безвозмездной </a:t>
            </a:r>
            <a:r>
              <a:rPr lang="ru-RU" dirty="0" err="1"/>
              <a:t>кроводаче</a:t>
            </a:r>
            <a:r>
              <a:rPr lang="ru-RU" dirty="0"/>
              <a:t>. А также популяризация донорства за счет проведения ряда мероприятий, создания системной работы в образовательных учреждениях и повышения мотивации молодых доноров за счет поощрения их заслуг.</a:t>
            </a:r>
          </a:p>
          <a:p>
            <a:pPr marL="0" indent="0">
              <a:buNone/>
            </a:pPr>
            <a:r>
              <a:rPr lang="ru-RU" dirty="0"/>
              <a:t>Для достижения этой цели необходимо решить следующие основные задачи:</a:t>
            </a:r>
          </a:p>
          <a:p>
            <a:pPr marL="0" indent="0">
              <a:buNone/>
            </a:pPr>
            <a:r>
              <a:rPr lang="ru-RU" dirty="0"/>
              <a:t>- формирование позитивного отношения к донорству, поднятие престижа донора среди молодёжи;</a:t>
            </a:r>
          </a:p>
          <a:p>
            <a:pPr marL="0" indent="0">
              <a:buNone/>
            </a:pPr>
            <a:r>
              <a:rPr lang="ru-RU" dirty="0"/>
              <a:t>- повышение уровня информированности студентов </a:t>
            </a:r>
            <a:r>
              <a:rPr lang="ru-RU" dirty="0" err="1"/>
              <a:t>п.Чернянка</a:t>
            </a:r>
            <a:r>
              <a:rPr lang="ru-RU" dirty="0"/>
              <a:t> о донорском движении и о процедуре сдачи крови, о пунктах приема крови;</a:t>
            </a:r>
          </a:p>
          <a:p>
            <a:pPr marL="0" indent="0">
              <a:buNone/>
            </a:pPr>
            <a:r>
              <a:rPr lang="ru-RU" dirty="0"/>
              <a:t>- информирования молодежи о преимуществах донорства и ограничениях на сдачу крови;</a:t>
            </a:r>
          </a:p>
          <a:p>
            <a:pPr marL="0" indent="0">
              <a:buNone/>
            </a:pPr>
            <a:r>
              <a:rPr lang="ru-RU" dirty="0"/>
              <a:t>- снятия психологических страхов и барьеров перед сдачей крови;</a:t>
            </a:r>
          </a:p>
          <a:p>
            <a:pPr marL="0" indent="0">
              <a:buNone/>
            </a:pPr>
            <a:r>
              <a:rPr lang="ru-RU" dirty="0"/>
              <a:t>- организации комфортных условий для первичной сдачи крови (в компании товарищей, в удобном месте, в удобное время);</a:t>
            </a:r>
          </a:p>
          <a:p>
            <a:pPr marL="0" indent="0">
              <a:buNone/>
            </a:pPr>
            <a:r>
              <a:rPr lang="ru-RU" dirty="0"/>
              <a:t>- формирование в молодёжной среде чувства сопричастности к судьбам нуждающихся в донорской крови, чувства полезности совершенного деяния.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62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1960" y="1551305"/>
            <a:ext cx="7940040" cy="4000409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Результаты планируемые в реализации проекта:</a:t>
            </a:r>
          </a:p>
          <a:p>
            <a:r>
              <a:rPr lang="ru-RU" dirty="0"/>
              <a:t>1. Повысить уровень информированности молодежи о вопросах безвозмездного донорства крови;</a:t>
            </a:r>
          </a:p>
          <a:p>
            <a:r>
              <a:rPr lang="ru-RU" dirty="0"/>
              <a:t>2. Изменить отношение молодежи к данному вопросу;</a:t>
            </a:r>
          </a:p>
          <a:p>
            <a:r>
              <a:rPr lang="ru-RU" dirty="0"/>
              <a:t>3.Активно заинтересовать и массово участвовать в донорских мероприятиях;</a:t>
            </a:r>
          </a:p>
          <a:p>
            <a:r>
              <a:rPr lang="ru-RU" dirty="0"/>
              <a:t>4.Изменить отношение молодежи к своему здоровью: чтобы стать донором, необходимо быть практически здоровым человеком, соблюдать здоровый образ жизни;</a:t>
            </a:r>
          </a:p>
          <a:p>
            <a:r>
              <a:rPr lang="ru-RU" dirty="0"/>
              <a:t>5.Выпустить и распространить среди донорских и добровольческих организаций брошюры «Донорское движение. Вопрос и ответы»</a:t>
            </a:r>
          </a:p>
          <a:p>
            <a:r>
              <a:rPr lang="ru-RU" dirty="0"/>
              <a:t>6.Сформировать единую базу доноров среди студентов;</a:t>
            </a:r>
          </a:p>
          <a:p>
            <a:r>
              <a:rPr lang="ru-RU" dirty="0"/>
              <a:t>7.Представители волонтерских движений повысят свою компетентность в сфере организации мероприятий по пропаганде здорового жизненного стиля, донорства крови среди молодежи;</a:t>
            </a:r>
          </a:p>
          <a:p>
            <a:r>
              <a:rPr lang="ru-RU" dirty="0"/>
              <a:t>8.Увеличить количество молодежных инициатив в сфере донорства крови, инициативных групп, волонтерских объединений, наладивших партнерские отношения;</a:t>
            </a:r>
          </a:p>
          <a:p>
            <a:r>
              <a:rPr lang="ru-RU" dirty="0"/>
              <a:t>9.Разработать рекомендации по дальнейшей поддержке молодежного донорского движения и развитию донорского движения на территории </a:t>
            </a:r>
            <a:r>
              <a:rPr lang="ru-RU" dirty="0" err="1"/>
              <a:t>п.Чернянка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083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Участие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Чернянских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доноров в Дне борьбы с детской онкологией в отделе заготовки крови и её компонентов №2 в г. Новый Оскол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17" y="2284889"/>
            <a:ext cx="5857183" cy="3880384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99" y="2284889"/>
            <a:ext cx="5857183" cy="3880384"/>
          </a:xfrm>
        </p:spPr>
      </p:pic>
    </p:spTree>
    <p:extLst>
      <p:ext uri="{BB962C8B-B14F-4D97-AF65-F5344CB8AC3E}">
        <p14:creationId xmlns:p14="http://schemas.microsoft.com/office/powerpoint/2010/main" val="20293339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488</Words>
  <Application>Microsoft Office PowerPoint</Application>
  <PresentationFormat>Широкоэкранный</PresentationFormat>
  <Paragraphs>36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Донорский проект</vt:lpstr>
      <vt:lpstr>Описание:</vt:lpstr>
      <vt:lpstr>     Цель проекта:</vt:lpstr>
      <vt:lpstr>Результаты:</vt:lpstr>
      <vt:lpstr>Участие Чернянских доноров в Дне борьбы с детской онкологией в отделе заготовки крови и её компонентов №2 в г. Новый Оскол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4</cp:revision>
  <dcterms:created xsi:type="dcterms:W3CDTF">2021-07-22T18:55:11Z</dcterms:created>
  <dcterms:modified xsi:type="dcterms:W3CDTF">2022-03-27T07:34:51Z</dcterms:modified>
</cp:coreProperties>
</file>