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-87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41B9C-A892-3247-9912-27DF0F38F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DC3DB7-DAFA-ED4B-9013-5613FB0EC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1DACEA-DAC3-C944-8CD0-F3866104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4DEC5F-F26E-FB49-9AC3-23B1A76E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DE0869-8E82-234F-81A1-FCE5B77F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9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8F1EF4-6E00-8F40-B65E-6D24D8C7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C960596-8FD9-DD4B-B065-0A280FC5C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28F3FE-5280-3144-9E8B-7EDB6013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AB5D05-D517-F54B-8F03-1B4C89A9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F6C71F-D6EE-CC4A-BDF7-74079F69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93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16A707-15B8-6E4A-B2FD-372C02BC8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C4FBB45-594E-5640-806E-0790A9C15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BB1288-8081-5547-8532-FB1E9168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7296E-228D-0341-9226-B3EB2758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0856E9-0CDF-2B41-B183-E5732ACC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36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07188-6595-B848-BEB4-79C9B872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AAA092-00FD-504E-BA3D-94E1AFA1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EC00F1-6744-D844-897C-871BC495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C952B0-72A2-8342-A2C6-16460A02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C79D2D-2CCE-194B-9D35-15ADB2BE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9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8C735C-97D8-0D4D-B776-B60A5A7A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64CC68-6465-1D4C-B4C5-5EFFC495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450FE5-0FB2-304B-A584-1A50947E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77BE0F-817E-7A4D-A174-4EFBE1E4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99A713-8709-584C-AA82-C322D43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98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E3823A-EB81-6141-B5F2-B2D263C4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D7235B-ED60-1E44-BAC2-74DDEAF12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96F1CC-2E39-BC49-B389-78E582C4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C82EF9-965E-B04E-A34C-BE4809A4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B2530F-A9D2-D34A-BE44-7DB596F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16CC1A-E26B-EC4A-8BF2-AD0D4F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6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4E6232-5EC1-0D41-BF87-50DC5B4A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72C38F-9660-A644-86E6-F2FE3FE0A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087C71-CE93-1248-AF1F-6B81F757A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C7458A-A4CE-0B47-99D5-DCEA4598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3D4E1F3-D4CE-C54D-B407-394AE9BBD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8A13324-AF48-254F-97ED-E79CFFC8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1138640-5052-174E-8BA2-7A658172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9BA150C-77FC-BD45-9214-782C175B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7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C8AF84-1EC1-6F42-A465-4755ED23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D89B8B-1436-FD46-BB57-87ABF9C7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533C026-FF16-0546-9FC2-B7218789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3137D20-25A8-7141-9413-2C742DA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5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817D6BF-1046-8140-BACB-B8AD63B8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4F4965-9DE0-DE4A-87E9-301CF2AC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5202CD2-9049-B34C-8C78-56C992EB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6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EE07EF-FE26-4B44-9146-EA569EB4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CE8062-3FB6-CF4C-AE2C-72255C03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F06DF0-49E6-724E-B8CF-488C6E09A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258DFB-E2B7-4747-BD53-85CB6B05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AAACB0-777A-8E4D-A7D4-CFC31093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F1548A-36C9-3442-B87E-37F1E4AD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40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DF0F94-4FF6-7A44-9936-5BB4C0B4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1ED2E6-B9A6-F943-BC49-E21567B46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F305346-BFD0-FB4B-8EAC-FCFCA1D2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9D178E-A135-8D4E-BA5A-9238448D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BC5753-F655-F547-99D8-BC2B6876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5254F4-70FD-DA40-8090-D1AA62C2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49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E437DE-F73C-574E-8C1E-E6681AF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7C80DE-FDE9-3840-B744-A4CA96EE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692443-2B65-674E-94A7-CFC2B7890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77A8-06F5-1342-A857-F4133AB6FA2F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96F37-1639-E94B-B29C-DDD4511F5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2B6686-E27B-BE4F-8097-6D869E1D3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B670-9941-194E-BA72-C2E40D1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0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E704A0-093E-B645-A3C6-BADDE852A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49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7314A5-F9C8-2B4E-9643-807E754B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162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74A16D-67F5-084A-AD97-038CB8E4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4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017235-D43A-484D-9A89-A34F0B27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0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FCABF1-54A8-934D-AFC3-101764EF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08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FB8530C-6B04-4443-95A8-0BB1CF9D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6350"/>
            <a:ext cx="12166600" cy="6845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1575" y="513418"/>
            <a:ext cx="18002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8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 </a:t>
            </a:r>
            <a:r>
              <a:rPr lang="ru-RU" sz="2800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ru-RU" sz="28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28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60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BFAF64-EBCE-7642-A347-51D3222B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50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00B133-D0EB-704D-BC05-337F202B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97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B2A219-6ED5-E242-AD78-40186218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6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97AA5C-E6C3-FF44-93A2-653889A1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45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00C62-1108-F342-855A-7D887898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551715-A709-A24D-871F-0243E9BBD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139819-E171-E94F-8D23-8AC55DDF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34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</Words>
  <Application>Microsoft Macintosh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Петренко</dc:creator>
  <cp:lastModifiedBy>User</cp:lastModifiedBy>
  <cp:revision>13</cp:revision>
  <dcterms:created xsi:type="dcterms:W3CDTF">2021-10-18T13:35:12Z</dcterms:created>
  <dcterms:modified xsi:type="dcterms:W3CDTF">2021-11-12T09:59:32Z</dcterms:modified>
</cp:coreProperties>
</file>