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8" r:id="rId3"/>
    <p:sldId id="272" r:id="rId4"/>
    <p:sldId id="273" r:id="rId5"/>
    <p:sldId id="256" r:id="rId6"/>
    <p:sldId id="269" r:id="rId7"/>
    <p:sldId id="259" r:id="rId8"/>
    <p:sldId id="270" r:id="rId9"/>
    <p:sldId id="261" r:id="rId10"/>
    <p:sldId id="271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6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16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79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9AA61C-6481-80F8-7D12-DD4F596146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0B472DE-7E51-0D70-51D6-A093AF1D9D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E75CD1E-E624-6E9F-F7C9-0B6005CE4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C6CE3-A152-4585-9C42-964913EC82C9}" type="datetimeFigureOut">
              <a:rPr lang="ru-RU" smtClean="0"/>
              <a:t>07.08.2025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018B3A-B727-EC69-CD1B-FDA895D8D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DE2D41C-3BA5-57B4-4EF8-9B354F4DB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7EBA7-FE9A-475E-B52E-831B31E13E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1834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0"/>
    </mc:Choice>
    <mc:Fallback xmlns="">
      <p:transition advClick="0" advTm="20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C50585-36F3-22C1-2B06-DA8F675AC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BD20C6E-21D4-3AA1-06B4-B32C511408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777DAC8-0641-AB90-44F3-6A9D4A85F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C6CE3-A152-4585-9C42-964913EC82C9}" type="datetimeFigureOut">
              <a:rPr lang="ru-RU" smtClean="0"/>
              <a:t>07.08.2025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47FFE53-CCDC-B59F-B543-CED36FFAA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27AA822-6F97-A613-26F2-729AE9606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7EBA7-FE9A-475E-B52E-831B31E13E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9456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0"/>
    </mc:Choice>
    <mc:Fallback xmlns="">
      <p:transition advClick="0" advTm="20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DF03D5-82CB-1AB9-F6AB-060F82B2E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E3EC33F-DC56-8EC5-47D8-1C27D117E1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A06E15-5801-7163-389F-5EB00C84E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C6CE3-A152-4585-9C42-964913EC82C9}" type="datetimeFigureOut">
              <a:rPr lang="ru-RU" smtClean="0"/>
              <a:t>07.08.2025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84882C7-812A-2980-C722-9A3672A7F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351DA01-8429-F2D8-2150-D5983FFC0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7EBA7-FE9A-475E-B52E-831B31E13E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9470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0"/>
    </mc:Choice>
    <mc:Fallback xmlns="">
      <p:transition advClick="0" advTm="20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B6ED74-3C68-49BA-BC6C-F4390A628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AAD6F70-1B0F-E999-A2C6-3CFAC4D630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1090671-4C2F-7E99-865C-C1CA2E2D40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2F1094E-8D3E-7C1D-6EE7-D81CFF4AF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C6CE3-A152-4585-9C42-964913EC82C9}" type="datetimeFigureOut">
              <a:rPr lang="ru-RU" smtClean="0"/>
              <a:t>07.08.2025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4C258EE-9492-995C-AECC-8ED9E1ACD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22557AC-74E9-8184-2D52-4DB9A9801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7EBA7-FE9A-475E-B52E-831B31E13E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927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0"/>
    </mc:Choice>
    <mc:Fallback xmlns="">
      <p:transition advClick="0" advTm="20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443215-40A8-9354-1ED8-30FF20CB0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5FCB61F-17BD-BD90-CECC-28544C0769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7EBA95C-27C7-3DCF-A7EF-B15ADA31A0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4762FA9-6C6B-2188-9C39-41AA955B4E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652EE3C-65C6-3E00-166D-38250CA139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2A873A6-57C0-07B0-6155-110B8B04D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C6CE3-A152-4585-9C42-964913EC82C9}" type="datetimeFigureOut">
              <a:rPr lang="ru-RU" smtClean="0"/>
              <a:t>07.08.2025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99D372F-243F-C292-0AA2-8E44FCD2B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E9D593E-E958-9C04-E4FA-F0942951A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7EBA7-FE9A-475E-B52E-831B31E13E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7578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0"/>
    </mc:Choice>
    <mc:Fallback xmlns="">
      <p:transition advClick="0" advTm="20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F9621E-CD65-D9F5-D046-868E3D947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840C8C5-69E4-CA68-ECF7-9BB40FB3A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C6CE3-A152-4585-9C42-964913EC82C9}" type="datetimeFigureOut">
              <a:rPr lang="ru-RU" smtClean="0"/>
              <a:t>07.08.2025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3C60DC8-CF0A-F3C4-646C-758398C4E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E5761E3-1A2D-7E90-B0AB-4019B37AB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7EBA7-FE9A-475E-B52E-831B31E13E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4988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0"/>
    </mc:Choice>
    <mc:Fallback xmlns="">
      <p:transition advClick="0" advTm="20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A2B5550-1412-F22D-BF54-D9E815933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C6CE3-A152-4585-9C42-964913EC82C9}" type="datetimeFigureOut">
              <a:rPr lang="ru-RU" smtClean="0"/>
              <a:t>07.08.2025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DFC342E-F5BC-FEA9-7E5A-4AAF2192F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05F1105-05A3-C459-D0AA-27C7DCE46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7EBA7-FE9A-475E-B52E-831B31E13E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8344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0"/>
    </mc:Choice>
    <mc:Fallback xmlns="">
      <p:transition advClick="0" advTm="20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5879A6-3F07-78B8-5E4F-FBAC3BD46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3120C77-12CF-08BC-C4AB-C3C743B747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370984A-6C82-128F-9601-1D80B5736A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07670CE-253F-1175-7399-E279A209E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C6CE3-A152-4585-9C42-964913EC82C9}" type="datetimeFigureOut">
              <a:rPr lang="ru-RU" smtClean="0"/>
              <a:t>07.08.2025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E03E1BA-5F12-A097-7A65-C0973D467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58A45D4-C335-4C84-751B-EC8DCD01F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7EBA7-FE9A-475E-B52E-831B31E13E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0020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0"/>
    </mc:Choice>
    <mc:Fallback xmlns="">
      <p:transition advClick="0" advTm="20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BFA309-50BB-2DCD-2324-3AA1EA883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08AE8C1-960B-EAAA-5AF8-1830BC2C5D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4BA29A4-535F-87A7-18DF-37580364AA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C33303E-0AA0-52C7-58BF-ED2357237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C6CE3-A152-4585-9C42-964913EC82C9}" type="datetimeFigureOut">
              <a:rPr lang="ru-RU" smtClean="0"/>
              <a:t>07.08.2025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EB99657-73E6-B3E5-AAFE-22DB1E8A1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EE85D77-2025-C09E-03C1-05A812EF6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7EBA7-FE9A-475E-B52E-831B31E13E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0275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0"/>
    </mc:Choice>
    <mc:Fallback xmlns="">
      <p:transition advClick="0" advTm="20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75544E-D165-4B58-5CCB-D2C7A9850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D5F51B2-69A8-189F-C63F-6FDC1A455C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A48C71-265B-E2BC-275A-9FD69FA87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C6CE3-A152-4585-9C42-964913EC82C9}" type="datetimeFigureOut">
              <a:rPr lang="ru-RU" smtClean="0"/>
              <a:t>07.08.2025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E317335-6071-6B33-1226-188D58EDD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48F8CA-B089-2893-92B6-C737EFEE3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7EBA7-FE9A-475E-B52E-831B31E13E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9883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0"/>
    </mc:Choice>
    <mc:Fallback xmlns="">
      <p:transition advClick="0" advTm="20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F440946-ABF3-30F5-9D23-F3396139B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3021C95-A608-E1F7-CF1E-C81A28523E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615C807-A204-7238-534C-62D25A907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C6CE3-A152-4585-9C42-964913EC82C9}" type="datetimeFigureOut">
              <a:rPr lang="ru-RU" smtClean="0"/>
              <a:t>07.08.2025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28F4708-3CE3-164D-CCCB-FC65CD262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A69F63-4010-35F0-98F3-4AABED940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7EBA7-FE9A-475E-B52E-831B31E13E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72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0"/>
    </mc:Choice>
    <mc:Fallback xmlns="">
      <p:transition advClick="0" advTm="2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F10C0D-682C-C3D0-9C8B-810A2D2CC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0F80EF7-DEFD-0F2A-57F5-7A39CF0B95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65352AA-57FC-FD4B-16FB-2111F6DBD1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CC6CE3-A152-4585-9C42-964913EC82C9}" type="datetimeFigureOut">
              <a:rPr lang="ru-RU" smtClean="0"/>
              <a:t>07.08.2025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BB1D774-5C7A-EAF6-D2AB-223602001E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C77C296-2874-FC7D-B882-866BCD302E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A7EBA7-FE9A-475E-B52E-831B31E13E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862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10" advClick="0" advTm="20000"/>
    </mc:Choice>
    <mc:Fallback xmlns="">
      <p:transition advClick="0" advTm="20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openxmlformats.org/officeDocument/2006/relationships/image" Target="../media/image20.jpg"/><Relationship Id="rId7" Type="http://schemas.openxmlformats.org/officeDocument/2006/relationships/image" Target="../media/image24.png"/><Relationship Id="rId12" Type="http://schemas.openxmlformats.org/officeDocument/2006/relationships/image" Target="../media/image29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jpg"/><Relationship Id="rId10" Type="http://schemas.openxmlformats.org/officeDocument/2006/relationships/image" Target="../media/image27.jpeg"/><Relationship Id="rId4" Type="http://schemas.openxmlformats.org/officeDocument/2006/relationships/image" Target="../media/image21.png"/><Relationship Id="rId9" Type="http://schemas.openxmlformats.org/officeDocument/2006/relationships/image" Target="../media/image2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E2B2947-E52D-5D4A-0FF2-C886C31F1F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042D43D-2C65-26A1-5E8D-3715467FE300}"/>
              </a:ext>
            </a:extLst>
          </p:cNvPr>
          <p:cNvSpPr txBox="1"/>
          <p:nvPr/>
        </p:nvSpPr>
        <p:spPr>
          <a:xfrm>
            <a:off x="503703" y="1583061"/>
            <a:ext cx="10477501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5000" b="1" dirty="0">
                <a:solidFill>
                  <a:schemeClr val="bg1"/>
                </a:solidFill>
                <a:latin typeface="Montserrat Alternates" panose="00000500000000000000" pitchFamily="2" charset="-52"/>
              </a:rPr>
              <a:t> Становление центра</a:t>
            </a:r>
          </a:p>
          <a:p>
            <a:r>
              <a:rPr lang="ru-RU" sz="3200" dirty="0">
                <a:solidFill>
                  <a:schemeClr val="bg1"/>
                </a:solidFill>
                <a:latin typeface="Circe" panose="020B0502020203020203"/>
              </a:rPr>
              <a:t>С августа 2024 года —</a:t>
            </a:r>
            <a:r>
              <a:rPr lang="ru-RU" sz="3200" dirty="0" err="1">
                <a:solidFill>
                  <a:schemeClr val="bg1"/>
                </a:solidFill>
                <a:latin typeface="Circe" panose="020B0502020203020203"/>
              </a:rPr>
              <a:t>Добро.Центр</a:t>
            </a:r>
            <a:r>
              <a:rPr lang="ru-RU" sz="3200" dirty="0">
                <a:solidFill>
                  <a:schemeClr val="bg1"/>
                </a:solidFill>
                <a:latin typeface="Circe" panose="020B0502020203020203"/>
              </a:rPr>
              <a:t> в Златоусте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158FBA4-C789-47B2-A598-41C933592E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22"/>
          <a:stretch/>
        </p:blipFill>
        <p:spPr>
          <a:xfrm>
            <a:off x="503703" y="2937278"/>
            <a:ext cx="6770399" cy="37241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52F76F-68D1-421B-93AB-A7818BA89DB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6" t="7664" r="32428" b="2842"/>
          <a:stretch/>
        </p:blipFill>
        <p:spPr>
          <a:xfrm>
            <a:off x="7736712" y="2937278"/>
            <a:ext cx="3859774" cy="37241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07032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0"/>
    </mc:Choice>
    <mc:Fallback xmlns="">
      <p:transition advClick="0" advTm="20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BBEDF01-F191-3E44-3DC9-89E0A30934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9750E56-74C2-8C63-769B-44F5670E63D2}"/>
              </a:ext>
            </a:extLst>
          </p:cNvPr>
          <p:cNvSpPr txBox="1"/>
          <p:nvPr/>
        </p:nvSpPr>
        <p:spPr>
          <a:xfrm>
            <a:off x="621162" y="404598"/>
            <a:ext cx="10477501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5000" b="1" dirty="0">
                <a:solidFill>
                  <a:schemeClr val="bg1"/>
                </a:solidFill>
                <a:latin typeface="Montserrat Alternates" panose="00000500000000000000" pitchFamily="2" charset="-52"/>
              </a:rPr>
              <a:t> Наши сервисы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19DD9F-F544-C0F2-92FF-D0AA1660001F}"/>
              </a:ext>
            </a:extLst>
          </p:cNvPr>
          <p:cNvSpPr txBox="1"/>
          <p:nvPr/>
        </p:nvSpPr>
        <p:spPr>
          <a:xfrm>
            <a:off x="790574" y="1124074"/>
            <a:ext cx="1054977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</a:pPr>
            <a:r>
              <a:rPr lang="ru-RU" sz="3200" dirty="0">
                <a:solidFill>
                  <a:schemeClr val="bg1"/>
                </a:solidFill>
                <a:latin typeface="Circe" panose="020B0502020203020203" pitchFamily="34" charset="-52"/>
              </a:rPr>
              <a:t>От экологии до науки — 10 направлений помощи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DD4B1B2-7069-4444-8D6B-E990AB2AB7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62" y="2080805"/>
            <a:ext cx="6005131" cy="36531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DEDD53D-3761-4900-A882-199AA62EA34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19" t="2627" r="9954"/>
          <a:stretch/>
        </p:blipFill>
        <p:spPr>
          <a:xfrm>
            <a:off x="7004801" y="2080805"/>
            <a:ext cx="4429482" cy="36531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18321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0"/>
    </mc:Choice>
    <mc:Fallback xmlns="">
      <p:transition advClick="0" advTm="20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2DBD8F-8CE6-27E0-5094-790984564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584046B-9D10-8773-3146-ECC7A57425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78824C8-2899-CA53-BD54-FF2D7F56D871}"/>
              </a:ext>
            </a:extLst>
          </p:cNvPr>
          <p:cNvSpPr txBox="1"/>
          <p:nvPr/>
        </p:nvSpPr>
        <p:spPr>
          <a:xfrm>
            <a:off x="790574" y="361254"/>
            <a:ext cx="10477501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5000" b="1" dirty="0" err="1">
                <a:solidFill>
                  <a:schemeClr val="bg1"/>
                </a:solidFill>
                <a:latin typeface="Montserrat Alternates" panose="00000500000000000000" pitchFamily="2" charset="-52"/>
              </a:rPr>
              <a:t>Эковолонтёрство</a:t>
            </a:r>
            <a:r>
              <a:rPr lang="ru-RU" sz="5000" b="1" dirty="0">
                <a:solidFill>
                  <a:schemeClr val="bg1"/>
                </a:solidFill>
                <a:latin typeface="Montserrat Alternates" panose="00000500000000000000" pitchFamily="2" charset="-52"/>
              </a:rPr>
              <a:t> — флагман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E61F6B4-5257-E68A-C0BE-A8D90E08B945}"/>
              </a:ext>
            </a:extLst>
          </p:cNvPr>
          <p:cNvSpPr txBox="1"/>
          <p:nvPr/>
        </p:nvSpPr>
        <p:spPr>
          <a:xfrm>
            <a:off x="790574" y="1223028"/>
            <a:ext cx="1079182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Circe" panose="020B0502020203020203" pitchFamily="34" charset="-52"/>
              </a:rPr>
              <a:t>Субботники, сотрудничество с национальным парком «Таганай»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138FCD0-B232-446A-95A2-633812E41F8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72" r="6666"/>
          <a:stretch/>
        </p:blipFill>
        <p:spPr>
          <a:xfrm>
            <a:off x="963262" y="2099091"/>
            <a:ext cx="5284214" cy="36741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48554CE-3589-47F2-AAD3-B9DAF2774B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7121" y="2099090"/>
            <a:ext cx="4898905" cy="36741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4499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0"/>
    </mc:Choice>
    <mc:Fallback xmlns="">
      <p:transition advClick="0" advTm="20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D167BF-D3AB-D094-C910-02D72A6BD2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C392C98-5068-CA35-D74F-5E79EA84A0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FF28331-DDB6-FC24-0CC2-FEC9BE7AF923}"/>
              </a:ext>
            </a:extLst>
          </p:cNvPr>
          <p:cNvSpPr txBox="1"/>
          <p:nvPr/>
        </p:nvSpPr>
        <p:spPr>
          <a:xfrm>
            <a:off x="790574" y="361254"/>
            <a:ext cx="10477501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5000" b="1" dirty="0">
                <a:solidFill>
                  <a:schemeClr val="bg1"/>
                </a:solidFill>
                <a:latin typeface="Montserrat Alternates" panose="00000500000000000000" pitchFamily="2" charset="-52"/>
              </a:rPr>
              <a:t>Наука и природа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794321-4515-F73B-CC5B-D2ECAAE6A1D5}"/>
              </a:ext>
            </a:extLst>
          </p:cNvPr>
          <p:cNvSpPr txBox="1"/>
          <p:nvPr/>
        </p:nvSpPr>
        <p:spPr>
          <a:xfrm>
            <a:off x="790574" y="1257955"/>
            <a:ext cx="1107909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Circe" panose="020B0502020203020203" pitchFamily="34" charset="-52"/>
              </a:rPr>
              <a:t>Экспедиции на территории НП «Таганай»: </a:t>
            </a:r>
          </a:p>
          <a:p>
            <a:r>
              <a:rPr lang="ru-RU" sz="2800" dirty="0">
                <a:solidFill>
                  <a:schemeClr val="bg1"/>
                </a:solidFill>
                <a:latin typeface="Circe" panose="020B0502020203020203" pitchFamily="34" charset="-52"/>
              </a:rPr>
              <a:t>геология, биоразнообразие, радиометрия 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761D17B-31AC-4423-BC39-37804AF8258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85" b="24"/>
          <a:stretch/>
        </p:blipFill>
        <p:spPr>
          <a:xfrm>
            <a:off x="5023623" y="2392112"/>
            <a:ext cx="3881450" cy="32157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CA141E9-0B22-497D-BA73-A1CEE731560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889" r="35643" b="11026"/>
          <a:stretch/>
        </p:blipFill>
        <p:spPr>
          <a:xfrm>
            <a:off x="9051895" y="2384272"/>
            <a:ext cx="2817772" cy="32157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0302CD6-3744-4633-9EF2-5B327C63BC0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704"/>
          <a:stretch/>
        </p:blipFill>
        <p:spPr>
          <a:xfrm>
            <a:off x="559817" y="2384272"/>
            <a:ext cx="4316984" cy="32236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6850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0"/>
    </mc:Choice>
    <mc:Fallback xmlns="">
      <p:transition advClick="0" advTm="20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A90831-CDD8-F522-EF23-4C1BB6E7D9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9" y="0"/>
            <a:ext cx="12182091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DD5A956-3AB0-930B-4F11-69A84F70AE79}"/>
              </a:ext>
            </a:extLst>
          </p:cNvPr>
          <p:cNvSpPr txBox="1"/>
          <p:nvPr/>
        </p:nvSpPr>
        <p:spPr>
          <a:xfrm>
            <a:off x="790572" y="1534461"/>
            <a:ext cx="10477501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5000" b="1" dirty="0">
                <a:solidFill>
                  <a:schemeClr val="bg1"/>
                </a:solidFill>
                <a:latin typeface="Montserrat Alternates" panose="00000500000000000000" pitchFamily="2" charset="-52"/>
              </a:rPr>
              <a:t>Работа с подростками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5330F9-7A9C-3DB0-BD54-51D9159DF9B1}"/>
              </a:ext>
            </a:extLst>
          </p:cNvPr>
          <p:cNvSpPr txBox="1"/>
          <p:nvPr/>
        </p:nvSpPr>
        <p:spPr>
          <a:xfrm>
            <a:off x="790573" y="2257759"/>
            <a:ext cx="104775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Circe" panose="020B0502020203020203" pitchFamily="34" charset="-52"/>
              </a:rPr>
              <a:t>Проект «Время быть лучше» — меняем жизни трудных подростков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0454440-9F74-443D-8C33-C1E06BF7F6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97" y="3073390"/>
            <a:ext cx="5114925" cy="34099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09864CB-8C16-4268-9164-E11E0EBE73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71666" y="3073390"/>
            <a:ext cx="5009211" cy="33394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55098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0"/>
    </mc:Choice>
    <mc:Fallback xmlns="">
      <p:transition advClick="0" advTm="20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702DF8-B658-2344-A31E-2E7C2DC198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99927AD-2FEE-F615-FC1D-57039023D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" y="0"/>
            <a:ext cx="12182091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CDC020D-BE38-4FF3-903B-5E9C458A5968}"/>
              </a:ext>
            </a:extLst>
          </p:cNvPr>
          <p:cNvSpPr txBox="1"/>
          <p:nvPr/>
        </p:nvSpPr>
        <p:spPr>
          <a:xfrm>
            <a:off x="790574" y="1533389"/>
            <a:ext cx="10477501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5000" b="1" dirty="0">
                <a:solidFill>
                  <a:schemeClr val="bg1"/>
                </a:solidFill>
                <a:latin typeface="Montserrat Alternates" panose="00000500000000000000" pitchFamily="2" charset="-52"/>
              </a:rPr>
              <a:t>События и конкурсы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BE6099-D9C6-0FA1-E68F-38125553EF59}"/>
              </a:ext>
            </a:extLst>
          </p:cNvPr>
          <p:cNvSpPr txBox="1"/>
          <p:nvPr/>
        </p:nvSpPr>
        <p:spPr>
          <a:xfrm>
            <a:off x="790574" y="2269657"/>
            <a:ext cx="1104283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Circe" panose="020B0502020203020203" pitchFamily="34" charset="-52"/>
              </a:rPr>
              <a:t>«Доброволец года», экологические агитбригады, </a:t>
            </a:r>
            <a:r>
              <a:rPr lang="ru-RU" sz="2800" dirty="0" err="1">
                <a:solidFill>
                  <a:schemeClr val="bg1"/>
                </a:solidFill>
                <a:latin typeface="Circe" panose="020B0502020203020203" pitchFamily="34" charset="-52"/>
              </a:rPr>
              <a:t>квизы</a:t>
            </a:r>
            <a:r>
              <a:rPr lang="ru-RU" sz="2800" dirty="0">
                <a:solidFill>
                  <a:schemeClr val="bg1"/>
                </a:solidFill>
                <a:latin typeface="Circe" panose="020B0502020203020203" pitchFamily="34" charset="-52"/>
              </a:rPr>
              <a:t> и </a:t>
            </a:r>
          </a:p>
          <a:p>
            <a:r>
              <a:rPr lang="ru-RU" sz="2800" dirty="0">
                <a:solidFill>
                  <a:schemeClr val="bg1"/>
                </a:solidFill>
                <a:latin typeface="Circe" panose="020B0502020203020203" pitchFamily="34" charset="-52"/>
              </a:rPr>
              <a:t>настольные игры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C2E432F-C76F-4AC6-872F-2B3145E087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1179" y="3291503"/>
            <a:ext cx="5002075" cy="33373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F282847-BF83-4CD3-8524-A2E4B71A4D2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46" r="3529"/>
          <a:stretch/>
        </p:blipFill>
        <p:spPr>
          <a:xfrm>
            <a:off x="790574" y="3291503"/>
            <a:ext cx="5436961" cy="33373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24805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0"/>
    </mc:Choice>
    <mc:Fallback xmlns="">
      <p:transition advClick="0" advTm="20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140274-7149-F6F2-D472-1F45C1A56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3A47CCB-DE5E-A140-7834-26A9DAB3E9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BB93A46-57C3-5403-18C3-2CD63954005B}"/>
              </a:ext>
            </a:extLst>
          </p:cNvPr>
          <p:cNvSpPr txBox="1"/>
          <p:nvPr/>
        </p:nvSpPr>
        <p:spPr>
          <a:xfrm>
            <a:off x="790573" y="1607348"/>
            <a:ext cx="10477501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5000" b="1" dirty="0">
                <a:solidFill>
                  <a:srgbClr val="00067C"/>
                </a:solidFill>
                <a:latin typeface="Montserrat Alternates" panose="00000500000000000000" pitchFamily="2" charset="-52"/>
              </a:rPr>
              <a:t>Поддержка волонтёров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E4EC09-BECE-35E9-7A22-A3127B3FAFFD}"/>
              </a:ext>
            </a:extLst>
          </p:cNvPr>
          <p:cNvSpPr txBox="1"/>
          <p:nvPr/>
        </p:nvSpPr>
        <p:spPr>
          <a:xfrm>
            <a:off x="790573" y="2244732"/>
            <a:ext cx="1047750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00067C"/>
                </a:solidFill>
                <a:latin typeface="Circe" panose="020B0502020203020203" pitchFamily="34" charset="-52"/>
              </a:rPr>
              <a:t>Вебинары, слёты, эмоциональная разгрузка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DB2A9DB-CB17-4D32-ADD1-1B7A572C475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1" t="5620" r="4501" b="3921"/>
          <a:stretch/>
        </p:blipFill>
        <p:spPr>
          <a:xfrm>
            <a:off x="6311155" y="2922493"/>
            <a:ext cx="5235387" cy="35905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884F902-AA57-4B35-89F1-B4E20B8946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394" y="2922493"/>
            <a:ext cx="5384806" cy="35905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86847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0"/>
    </mc:Choice>
    <mc:Fallback xmlns="">
      <p:transition advClick="0" advTm="20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59A222-7901-F2F0-9BC3-F6DC1F602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DDEA0A8-2EBE-4E1C-35DE-FD2859B1BB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1704DF4-1B54-1E59-E2A6-72FE3ED9AB4A}"/>
              </a:ext>
            </a:extLst>
          </p:cNvPr>
          <p:cNvSpPr txBox="1"/>
          <p:nvPr/>
        </p:nvSpPr>
        <p:spPr>
          <a:xfrm>
            <a:off x="790574" y="1732854"/>
            <a:ext cx="10477501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5000" b="1" dirty="0">
                <a:solidFill>
                  <a:srgbClr val="00067C"/>
                </a:solidFill>
                <a:latin typeface="Montserrat Alternates" panose="00000500000000000000" pitchFamily="2" charset="-52"/>
              </a:rPr>
              <a:t>Партнёры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4DD623E-0613-4490-BB14-510F0874219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927" t="-10053" r="-7107" b="-7014"/>
          <a:stretch/>
        </p:blipFill>
        <p:spPr>
          <a:xfrm>
            <a:off x="7898875" y="2793007"/>
            <a:ext cx="1990705" cy="12523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606CF51-7F5D-4A4B-9023-4F6FDE852C7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74" t="22032" r="16236" b="11603"/>
          <a:stretch/>
        </p:blipFill>
        <p:spPr>
          <a:xfrm>
            <a:off x="5383725" y="4535976"/>
            <a:ext cx="1600172" cy="15358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2004993-13DE-4FF1-AB75-1292CFF7F4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9391" y="2781151"/>
            <a:ext cx="2724992" cy="10460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4519B93C-498A-4896-8313-138103BC463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29" t="14619" r="33126" b="15662"/>
          <a:stretch/>
        </p:blipFill>
        <p:spPr>
          <a:xfrm>
            <a:off x="860311" y="2792973"/>
            <a:ext cx="1243574" cy="15446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BFB04018-2A16-4468-B4EC-8B6A86BCFF9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31" t="3801" r="14554" b="7043"/>
          <a:stretch/>
        </p:blipFill>
        <p:spPr>
          <a:xfrm>
            <a:off x="5569626" y="2768552"/>
            <a:ext cx="1872422" cy="14672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D8117C45-6F51-44A4-950C-1A6EA7545A8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1305" y="4447876"/>
            <a:ext cx="1618896" cy="16239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4BE7236F-31DD-4EA4-B28E-34DE477A1A8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7609" y="4840439"/>
            <a:ext cx="2100799" cy="12313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CA43D176-4B66-4CCE-8ADA-B4687521A80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822" y="4426160"/>
            <a:ext cx="1645671" cy="16456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AD055F69-8A84-4B21-8053-75F3B69E1B36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86" t="39725" r="18216" b="20342"/>
          <a:stretch/>
        </p:blipFill>
        <p:spPr>
          <a:xfrm>
            <a:off x="880511" y="4828415"/>
            <a:ext cx="2011478" cy="12434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18D54212-FCCA-458F-BC24-D1E0DB49311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6407" y="2787086"/>
            <a:ext cx="1064326" cy="15327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4750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0"/>
    </mc:Choice>
    <mc:Fallback xmlns="">
      <p:transition advClick="0" advTm="20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946ADC-CE33-A6F8-5A06-6EC51CE7F4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D601828-28AC-6B93-BC4D-B1C6F300EC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7793302-D3D0-534E-839A-F439E70AAD5D}"/>
              </a:ext>
            </a:extLst>
          </p:cNvPr>
          <p:cNvSpPr txBox="1"/>
          <p:nvPr/>
        </p:nvSpPr>
        <p:spPr>
          <a:xfrm>
            <a:off x="574158" y="359316"/>
            <a:ext cx="11570351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5000" b="1" dirty="0">
                <a:solidFill>
                  <a:srgbClr val="00067C"/>
                </a:solidFill>
                <a:latin typeface="Montserrat Alternates" panose="00000500000000000000" pitchFamily="2" charset="-52"/>
              </a:rPr>
              <a:t>Выбирайте направление и действуйте!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6A344D-F48B-5FE4-CD04-BF1FC8265307}"/>
              </a:ext>
            </a:extLst>
          </p:cNvPr>
          <p:cNvSpPr txBox="1"/>
          <p:nvPr/>
        </p:nvSpPr>
        <p:spPr>
          <a:xfrm>
            <a:off x="574158" y="1269319"/>
            <a:ext cx="1087125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2800" dirty="0">
                <a:solidFill>
                  <a:srgbClr val="00067C"/>
                </a:solidFill>
                <a:latin typeface="Circe" panose="020B0502020203020203" pitchFamily="34" charset="-52"/>
              </a:rPr>
              <a:t>Подписывайтесь на нашу</a:t>
            </a:r>
          </a:p>
          <a:p>
            <a:pPr algn="r"/>
            <a:r>
              <a:rPr lang="ru-RU" sz="2800" dirty="0">
                <a:solidFill>
                  <a:srgbClr val="00067C"/>
                </a:solidFill>
                <a:latin typeface="Circe" panose="020B0502020203020203" pitchFamily="34" charset="-52"/>
              </a:rPr>
              <a:t> группу </a:t>
            </a:r>
            <a:r>
              <a:rPr lang="ru-RU" sz="2800" dirty="0" err="1">
                <a:solidFill>
                  <a:srgbClr val="00067C"/>
                </a:solidFill>
                <a:latin typeface="Circe" panose="020B0502020203020203" pitchFamily="34" charset="-52"/>
              </a:rPr>
              <a:t>ВКонткте</a:t>
            </a:r>
            <a:r>
              <a:rPr lang="ru-RU" sz="2800" dirty="0">
                <a:solidFill>
                  <a:srgbClr val="00067C"/>
                </a:solidFill>
                <a:latin typeface="Circe" panose="020B0502020203020203" pitchFamily="34" charset="-52"/>
              </a:rPr>
              <a:t>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63A145B-76B1-4016-96A7-9B21724DE2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1003" y="2563548"/>
            <a:ext cx="2771139" cy="28204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6370650-0E6D-4715-BF27-45787DA031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9858" y="1406866"/>
            <a:ext cx="6260386" cy="43552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6963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0"/>
    </mc:Choice>
    <mc:Fallback xmlns="">
      <p:transition advClick="0" advTm="20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2B6EE0-B595-C203-EB5F-ECCE6061C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116506B-F3FA-528C-81B8-D6C310A13B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CFFB58E-3F4E-290E-480B-E4DC6DDCB4AA}"/>
              </a:ext>
            </a:extLst>
          </p:cNvPr>
          <p:cNvSpPr txBox="1"/>
          <p:nvPr/>
        </p:nvSpPr>
        <p:spPr>
          <a:xfrm>
            <a:off x="790574" y="361254"/>
            <a:ext cx="10495991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5000" b="1" dirty="0">
                <a:solidFill>
                  <a:srgbClr val="00067C"/>
                </a:solidFill>
                <a:latin typeface="Montserrat Alternates" panose="00000500000000000000" pitchFamily="2" charset="-52"/>
              </a:rPr>
              <a:t>«</a:t>
            </a:r>
            <a:r>
              <a:rPr lang="ru-RU" sz="5000" b="1" dirty="0" err="1">
                <a:solidFill>
                  <a:srgbClr val="00067C"/>
                </a:solidFill>
                <a:latin typeface="Montserrat Alternates" panose="00000500000000000000" pitchFamily="2" charset="-52"/>
              </a:rPr>
              <a:t>Добро.Центр</a:t>
            </a:r>
            <a:r>
              <a:rPr lang="ru-RU" sz="5000" b="1" dirty="0">
                <a:solidFill>
                  <a:srgbClr val="00067C"/>
                </a:solidFill>
                <a:latin typeface="Montserrat Alternates" panose="00000500000000000000" pitchFamily="2" charset="-52"/>
              </a:rPr>
              <a:t>» </a:t>
            </a:r>
          </a:p>
          <a:p>
            <a:r>
              <a:rPr lang="ru-RU" sz="4400" b="1" dirty="0">
                <a:solidFill>
                  <a:srgbClr val="00067C"/>
                </a:solidFill>
                <a:latin typeface="Montserrat Alternates" panose="00000500000000000000" pitchFamily="2" charset="-52"/>
              </a:rPr>
              <a:t>- место, где каждый может изменить мир</a:t>
            </a:r>
            <a:endParaRPr lang="ru-RU" sz="5000" b="1" dirty="0">
              <a:solidFill>
                <a:srgbClr val="00067C"/>
              </a:solidFill>
              <a:latin typeface="Montserrat Alternates" panose="00000500000000000000" pitchFamily="2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D668A3E-C595-4785-9BBA-3FEC082113A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2" t="19608" r="21517" b="5268"/>
          <a:stretch/>
        </p:blipFill>
        <p:spPr>
          <a:xfrm>
            <a:off x="699247" y="1900136"/>
            <a:ext cx="5791200" cy="40708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0EA8948-891F-4B60-B5DF-ADAEDCE4C0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3" r="11068"/>
          <a:stretch/>
        </p:blipFill>
        <p:spPr>
          <a:xfrm>
            <a:off x="6660777" y="1900136"/>
            <a:ext cx="5144062" cy="40708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76464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0"/>
    </mc:Choice>
    <mc:Fallback xmlns="">
      <p:transition advClick="0" advTm="20000"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</TotalTime>
  <Words>112</Words>
  <Application>Microsoft Office PowerPoint</Application>
  <PresentationFormat>Широкоэкранный</PresentationFormat>
  <Paragraphs>22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Circe</vt:lpstr>
      <vt:lpstr>Montserrat Alternates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Аккерман</dc:creator>
  <cp:lastModifiedBy>Анастасия</cp:lastModifiedBy>
  <cp:revision>22</cp:revision>
  <dcterms:created xsi:type="dcterms:W3CDTF">2025-08-04T06:09:18Z</dcterms:created>
  <dcterms:modified xsi:type="dcterms:W3CDTF">2025-08-07T11:39:07Z</dcterms:modified>
</cp:coreProperties>
</file>