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1pPr>
    <a:lvl2pPr marL="0" marR="0" indent="457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2pPr>
    <a:lvl3pPr marL="0" marR="0" indent="914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3pPr>
    <a:lvl4pPr marL="0" marR="0" indent="1371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4pPr>
    <a:lvl5pPr marL="0" marR="0" indent="18288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5pPr>
    <a:lvl6pPr marL="0" marR="0" indent="22860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6pPr>
    <a:lvl7pPr marL="0" marR="0" indent="2743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7pPr>
    <a:lvl8pPr marL="0" marR="0" indent="3200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8pPr>
    <a:lvl9pPr marL="0" marR="0" indent="3657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/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1pPr>
            <a:lvl2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2pPr>
            <a:lvl3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3pPr>
            <a:lvl4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4pPr>
            <a:lvl5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act information"/>
          <p:cNvSpPr txBox="1"/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pc="-88" sz="2940"/>
            </a:lvl1pPr>
          </a:lstStyle>
          <a:p>
            <a:pPr/>
            <a:r>
              <a:t>Fact information</a:t>
            </a:r>
          </a:p>
        </p:txBody>
      </p:sp>
      <p:sp>
        <p:nvSpPr>
          <p:cNvPr id="119" name="Body Level One…"/>
          <p:cNvSpPr txBox="1"/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1pPr>
            <a:lvl2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2pPr>
            <a:lvl3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3pPr>
            <a:lvl4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4pPr>
            <a:lvl5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ttribution"/>
          <p:cNvSpPr txBox="1"/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84200">
              <a:defRPr spc="-84" sz="2800"/>
            </a:lvl1pPr>
          </a:lstStyle>
          <a:p>
            <a:pPr/>
            <a:r>
              <a:t>Attribution </a:t>
            </a:r>
          </a:p>
        </p:txBody>
      </p:sp>
      <p:sp>
        <p:nvSpPr>
          <p:cNvPr id="13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2" name="Body Level One…"/>
          <p:cNvSpPr txBox="1"/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1pPr>
            <a:lvl2pPr marL="714375" indent="-2571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2pPr>
            <a:lvl3pPr marL="714375" indent="2000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3pPr>
            <a:lvl4pPr marL="714375" indent="6572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4pPr>
            <a:lvl5pPr marL="714375" indent="11144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518839134_3132x2088.jpg"/>
          <p:cNvSpPr/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1" name="766363123_1851x1194.jpg"/>
          <p:cNvSpPr/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981594838_2460x1641.jpg"/>
          <p:cNvSpPr/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63013163_3048x2031.jpg"/>
          <p:cNvSpPr/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14407370_Retouch_4050x2379.jpg"/>
          <p:cNvSpPr/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Presentation Title"/>
          <p:cNvSpPr txBox="1"/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2" name="Body Level One…"/>
          <p:cNvSpPr txBox="1"/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18839134_3132x2088.jpg"/>
          <p:cNvSpPr/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Slide Title"/>
          <p:cNvSpPr txBox="1"/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41" name="Slide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</p:txBody>
      </p:sp>
      <p:sp>
        <p:nvSpPr>
          <p:cNvPr id="4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45" name="Body Level One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54" name="Body Level One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981594838_2460x1641.jpg"/>
          <p:cNvSpPr/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Body Level One…"/>
          <p:cNvSpPr txBox="1"/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67" name="Author and Date"/>
          <p:cNvSpPr txBox="1"/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68" name="Slide Title"/>
          <p:cNvSpPr txBox="1"/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69" name="Slide Subtitle"/>
          <p:cNvSpPr txBox="1"/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pc="-101" sz="3395"/>
            </a:lvl1pPr>
          </a:lstStyle>
          <a:p>
            <a:pPr/>
            <a:r>
              <a:t>Slide Subtitle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ction Title"/>
          <p:cNvSpPr txBox="1"/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pc="-408" sz="10200"/>
            </a:lvl1pPr>
          </a:lstStyle>
          <a:p>
            <a:pPr/>
            <a:r>
              <a:t>Section Title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86" name="Slide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Slide Subtitle </a:t>
            </a:r>
          </a:p>
        </p:txBody>
      </p:sp>
      <p:sp>
        <p:nvSpPr>
          <p:cNvPr id="8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9" name="Slide Titl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98" name="Agenda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Agenda Subtitle</a:t>
            </a:r>
          </a:p>
        </p:txBody>
      </p:sp>
      <p:sp>
        <p:nvSpPr>
          <p:cNvPr id="99" name="Body Level One…"/>
          <p:cNvSpPr txBox="1"/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1pPr>
            <a:lvl2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2pPr>
            <a:lvl3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3pPr>
            <a:lvl4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4pPr>
            <a:lvl5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02" name="Agenda Titl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Agenda Title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4">
              <a:lnSpc>
                <a:spcPct val="100000"/>
              </a:lnSpc>
              <a:spcBef>
                <a:spcPts val="0"/>
              </a:spcBef>
              <a:tabLst/>
              <a:defRPr spc="0" sz="1800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амятники культуры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Памятники культуры</a:t>
            </a:r>
          </a:p>
        </p:txBody>
      </p:sp>
      <p:sp>
        <p:nvSpPr>
          <p:cNvPr id="168" name="Выполнил Рябинов Николай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Выполнил Рябинов Николай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1" name="Author and Date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Subtitle"/>
          <p:cNvSpPr txBox="1"/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06193" y="1120052"/>
            <a:ext cx="15961874" cy="11921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Author and Date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lide Subtitle"/>
          <p:cNvSpPr txBox="1"/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0012" y="417905"/>
            <a:ext cx="16256001" cy="1216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bullet tex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Author and Date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Slide Subtitle"/>
          <p:cNvSpPr txBox="1"/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https://www.instagram.com/p/CQGZ2KcNBds/?utm_medium=copy_link"/>
          <p:cNvSpPr txBox="1"/>
          <p:nvPr/>
        </p:nvSpPr>
        <p:spPr>
          <a:xfrm>
            <a:off x="1188588" y="12278731"/>
            <a:ext cx="9324900" cy="542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https://www.instagram.com/p/CQGZ2KcNBds/?utm_medium=copy_link</a:t>
            </a:r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866" y="1395897"/>
            <a:ext cx="10950656" cy="10924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