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118" d="100"/>
          <a:sy n="118" d="100"/>
        </p:scale>
        <p:origin x="-19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136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0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51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3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6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6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1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6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2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C113F-B173-48AA-BFBB-8F41BE290CD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58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429590"/>
            <a:ext cx="8001000" cy="2971801"/>
          </a:xfrm>
        </p:spPr>
        <p:txBody>
          <a:bodyPr/>
          <a:lstStyle/>
          <a:p>
            <a:r>
              <a:rPr lang="ru-RU" b="1" dirty="0" smtClean="0"/>
              <a:t>Социальный проект</a:t>
            </a:r>
            <a:br>
              <a:rPr lang="ru-RU" b="1" dirty="0" smtClean="0"/>
            </a:br>
            <a:r>
              <a:rPr lang="ru-RU" b="1" dirty="0" smtClean="0"/>
              <a:t>«бабушка и дедушка онлайн»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pp.userapi.com/c840238/v840238837/4da51/sJk8iCN3J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67" y="2958916"/>
            <a:ext cx="4712868" cy="35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-dog.net/wallpapers/0/0/386499023209314/board-pointer-men-white-background-notebooks-party-tea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01" y="914400"/>
            <a:ext cx="2718512" cy="180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85" y="248478"/>
            <a:ext cx="8534400" cy="1507067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Результативность проекта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Качественные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34" y="1499164"/>
            <a:ext cx="8844102" cy="4844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Приобретение </a:t>
            </a:r>
            <a:r>
              <a:rPr lang="ru-RU" b="1" dirty="0">
                <a:solidFill>
                  <a:schemeClr val="accent1"/>
                </a:solidFill>
              </a:rPr>
              <a:t>гражданами пожилого возраста и инвалидами навыков работы на персональном компьютере.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Повышение личностного и социального статуса граждан пожилого возраста и инвалидов.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Поддержание </a:t>
            </a:r>
            <a:r>
              <a:rPr lang="ru-RU" b="1" dirty="0">
                <a:solidFill>
                  <a:schemeClr val="accent1"/>
                </a:solidFill>
              </a:rPr>
              <a:t>социально - культурной активности пожилых людей и инвалидов, адаптация в современных условиях всеобщей компьютеризации общества.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Реализация коммуникативных способностей через возможности ПК и сети Интернет.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Формирование </a:t>
            </a:r>
            <a:r>
              <a:rPr lang="ru-RU" b="1" dirty="0">
                <a:solidFill>
                  <a:schemeClr val="accent1"/>
                </a:solidFill>
              </a:rPr>
              <a:t>у пожилых людей мотивации к ведению активного образа жизни.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Оказание </a:t>
            </a:r>
            <a:r>
              <a:rPr lang="ru-RU" b="1" dirty="0">
                <a:solidFill>
                  <a:schemeClr val="accent1"/>
                </a:solidFill>
              </a:rPr>
              <a:t>морально - психологической помощи и повышение уровня самооценки.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Содействие </a:t>
            </a:r>
            <a:r>
              <a:rPr lang="ru-RU" b="1" dirty="0">
                <a:solidFill>
                  <a:schemeClr val="accent1"/>
                </a:solidFill>
              </a:rPr>
              <a:t>в адаптации пенсионеров к постоянно изменяющимся социально – экономическим условиям жизни.</a:t>
            </a:r>
          </a:p>
          <a:p>
            <a:endParaRPr lang="ru-RU" dirty="0"/>
          </a:p>
        </p:txBody>
      </p:sp>
      <p:pic>
        <p:nvPicPr>
          <p:cNvPr id="11266" name="Picture 2" descr="http://asianbusinessdaily.com/wp-content/uploads/2016/08/Business-to-business-Online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72" y="3921183"/>
            <a:ext cx="3521628" cy="26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6531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48070"/>
            <a:ext cx="8534400" cy="408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Пожилые люди и люди с ограниченными возможностями здоровья – самые незащищенные слои населения, которые требуют особого внимания общества</a:t>
            </a:r>
            <a:r>
              <a:rPr lang="ru-RU" b="1" dirty="0" smtClean="0">
                <a:solidFill>
                  <a:schemeClr val="accent1"/>
                </a:solidFill>
              </a:rPr>
              <a:t>. Они сталкиваются с такими проблемами как </a:t>
            </a:r>
            <a:r>
              <a:rPr lang="ru-RU" b="1" dirty="0">
                <a:solidFill>
                  <a:schemeClr val="accent1"/>
                </a:solidFill>
              </a:rPr>
              <a:t>оторванность от переехавших в другие города и страны </a:t>
            </a:r>
            <a:r>
              <a:rPr lang="ru-RU" b="1" dirty="0" smtClean="0">
                <a:solidFill>
                  <a:schemeClr val="accent1"/>
                </a:solidFill>
              </a:rPr>
              <a:t>родных, удаленность </a:t>
            </a:r>
            <a:r>
              <a:rPr lang="ru-RU" b="1" dirty="0">
                <a:solidFill>
                  <a:schemeClr val="accent1"/>
                </a:solidFill>
              </a:rPr>
              <a:t>от пунктов предоставления услуг, пунктов приема платежей </a:t>
            </a:r>
            <a:r>
              <a:rPr lang="ru-RU" b="1" dirty="0" smtClean="0">
                <a:solidFill>
                  <a:schemeClr val="accent1"/>
                </a:solidFill>
              </a:rPr>
              <a:t>ЖКХ.</a:t>
            </a:r>
            <a:r>
              <a:rPr lang="ru-RU" b="1" dirty="0">
                <a:solidFill>
                  <a:schemeClr val="accent1"/>
                </a:solidFill>
              </a:rPr>
              <a:t> Эти проблемы вызваны ограниченной подвижностью пожилых людей, затрудненным доступом и неумением работать с современными средствами </a:t>
            </a:r>
            <a:r>
              <a:rPr lang="ru-RU" b="1" dirty="0" smtClean="0">
                <a:solidFill>
                  <a:schemeClr val="accent1"/>
                </a:solidFill>
              </a:rPr>
              <a:t>коммуникации. </a:t>
            </a:r>
            <a:r>
              <a:rPr lang="ru-RU" b="1" dirty="0">
                <a:solidFill>
                  <a:schemeClr val="accent1"/>
                </a:solidFill>
              </a:rPr>
              <a:t>М</a:t>
            </a:r>
            <a:r>
              <a:rPr lang="ru-RU" b="1" dirty="0" smtClean="0">
                <a:solidFill>
                  <a:schemeClr val="accent1"/>
                </a:solidFill>
              </a:rPr>
              <a:t>ногие пожилые люди начинают </a:t>
            </a:r>
            <a:r>
              <a:rPr lang="ru-RU" b="1" dirty="0">
                <a:solidFill>
                  <a:schemeClr val="accent1"/>
                </a:solidFill>
              </a:rPr>
              <a:t>понимать, что без компьютера и Интернета сегодня сложно обходиться, он стал неотъемлемой частью нашей </a:t>
            </a:r>
            <a:r>
              <a:rPr lang="ru-RU" b="1" dirty="0" smtClean="0">
                <a:solidFill>
                  <a:schemeClr val="accent1"/>
                </a:solidFill>
              </a:rPr>
              <a:t>жизни. Неумение </a:t>
            </a:r>
            <a:r>
              <a:rPr lang="ru-RU" b="1" dirty="0">
                <a:solidFill>
                  <a:schemeClr val="accent1"/>
                </a:solidFill>
              </a:rPr>
              <a:t>пожилых людей работать со средствами коммуникации приводит к их изоляции и одиночеству.</a:t>
            </a:r>
          </a:p>
        </p:txBody>
      </p:sp>
      <p:pic>
        <p:nvPicPr>
          <p:cNvPr id="2050" name="Picture 2" descr="https://avatars.mds.yandex.net/get-pdb/1816426/e8afc875-4d07-48b6-8de4-8d5c60f46c9a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14" y="4373033"/>
            <a:ext cx="3859486" cy="19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160" y="1987826"/>
            <a:ext cx="8534400" cy="22963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Повышение социальной адаптации пожилых людей и людей с ограниченными возможностями здоровья к современной высокотехнологичной среде через овладение информационными технологиями, в том числе Интернет</a:t>
            </a:r>
          </a:p>
        </p:txBody>
      </p:sp>
      <p:pic>
        <p:nvPicPr>
          <p:cNvPr id="3074" name="Picture 2" descr="https://avatars.mds.yandex.net/get-pdb/1352825/818ef484-c156-46fc-ba23-d7ca7a79fb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56" y="326587"/>
            <a:ext cx="2072056" cy="20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31309/v831309470/14a3e/LVmEj8mRz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10" y="3819940"/>
            <a:ext cx="4744403" cy="28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21974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59" y="1371234"/>
            <a:ext cx="8534400" cy="5162089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Создать команду для реализации проекта;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создать условия для эффективного обучения пожилых людей и людей с ограниченными возможностями здоровья использованию информационных технологий и взаимодействия всех участников проекта;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обучить пожилых людей и людей с ограниченными возможностями здоровья навыкам использования информационных технологий, сети Интернет;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повысить социальную активность пожилых людей и людей с ограниченными возможностями здоровья через применение портала государственных и муниципальных услуг, социальных сетей;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способствовать повышению взаимопонимания между поколениями, сохранению и укреплению семейных ценностей и традиций</a:t>
            </a:r>
          </a:p>
        </p:txBody>
      </p:sp>
      <p:pic>
        <p:nvPicPr>
          <p:cNvPr id="4098" name="Picture 2" descr="https://i.ya-webdesign.com/images/check-clipart-clear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8" y="679175"/>
            <a:ext cx="3217429" cy="29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01030"/>
            <a:ext cx="8534400" cy="2136679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Пожилые люди</a:t>
            </a:r>
            <a:endParaRPr lang="ru-RU" sz="2400" b="1" dirty="0">
              <a:solidFill>
                <a:schemeClr val="accent1"/>
              </a:solidFill>
            </a:endParaRPr>
          </a:p>
          <a:p>
            <a:pPr lvl="0"/>
            <a:r>
              <a:rPr lang="ru-RU" sz="2400" b="1" dirty="0">
                <a:solidFill>
                  <a:schemeClr val="accent1"/>
                </a:solidFill>
              </a:rPr>
              <a:t>Люди с ограниченными возможностями здоровья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Волонтеры отряда «Мы рядом»</a:t>
            </a:r>
          </a:p>
        </p:txBody>
      </p:sp>
      <p:pic>
        <p:nvPicPr>
          <p:cNvPr id="5122" name="Picture 2" descr="https://pp.userapi.com/c841024/v841024710/4f663/DBEnTUIcw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3" y="3239404"/>
            <a:ext cx="5714136" cy="3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sdimuro.files.wordpress.com/2016/04/be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51" y="3837709"/>
            <a:ext cx="5031424" cy="2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50574"/>
            <a:ext cx="9135649" cy="174229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реализации 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/>
              <a:t>подготовительный </a:t>
            </a:r>
            <a:r>
              <a:rPr lang="ru-RU" b="1" dirty="0" smtClean="0"/>
              <a:t>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332382"/>
            <a:ext cx="8534400" cy="21770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Апрель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Составление </a:t>
            </a:r>
            <a:r>
              <a:rPr lang="ru-RU" sz="2400" b="1" dirty="0">
                <a:solidFill>
                  <a:schemeClr val="accent1"/>
                </a:solidFill>
              </a:rPr>
              <a:t>программы обучающего проекта «Бабушки и дедушки </a:t>
            </a:r>
            <a:r>
              <a:rPr lang="ru-RU" sz="2400" b="1" dirty="0" err="1">
                <a:solidFill>
                  <a:schemeClr val="accent1"/>
                </a:solidFill>
              </a:rPr>
              <a:t>Online</a:t>
            </a:r>
            <a:r>
              <a:rPr lang="ru-RU" sz="2400" b="1" dirty="0">
                <a:solidFill>
                  <a:schemeClr val="accent1"/>
                </a:solidFill>
              </a:rPr>
              <a:t>».  Подготовка волонтёров  для обучения пожилых. Проведение анкетирования имеющихся знаний ПК среди пожилых людей.</a:t>
            </a:r>
          </a:p>
        </p:txBody>
      </p:sp>
      <p:pic>
        <p:nvPicPr>
          <p:cNvPr id="6146" name="Picture 2" descr="http://ido-vguit.ru/wp-content/uploads/2017/09/stick_figure_presenter_meeting_1600_clr_32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48" y="3882887"/>
            <a:ext cx="4666216" cy="29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1487"/>
            <a:ext cx="8534400" cy="150706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практический </a:t>
            </a:r>
            <a:r>
              <a:rPr lang="ru-RU" sz="4000" b="1" dirty="0"/>
              <a:t>этап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77009"/>
            <a:ext cx="8534400" cy="50039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Апрель 2021  – декабрь 2021 </a:t>
            </a:r>
            <a:r>
              <a:rPr lang="ru-RU" b="1" dirty="0" smtClean="0">
                <a:solidFill>
                  <a:schemeClr val="accent1"/>
                </a:solidFill>
              </a:rPr>
              <a:t>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Программа компьютерных курсов для пожилых людей разработана с </a:t>
            </a:r>
            <a:r>
              <a:rPr lang="ru-RU" b="1" dirty="0" smtClean="0">
                <a:solidFill>
                  <a:schemeClr val="accent1"/>
                </a:solidFill>
              </a:rPr>
              <a:t>учетом </a:t>
            </a:r>
            <a:r>
              <a:rPr lang="ru-RU" b="1" dirty="0">
                <a:solidFill>
                  <a:schemeClr val="accent1"/>
                </a:solidFill>
              </a:rPr>
              <a:t>психологии этой возрастной категории. Люди пожилого возраста, закончившие компьютерные курсы для пенсионеров, начинают чувствовать себя "на равных" с подрастающим поколением, знакомым с компьютерами с детства, круг интересов которого в большой степени занят именно использованием социальных сетей и поисковых систем, электронной почты, текстовых и графических редакторов, музыкой, фото- и видео на компьютере. Также проводится работа по формированию позитивного психологического настроя слушателей курсов, позволяющего поверить в свои способности и возможности уверенного освоения предлагаемой программы, социальной адаптации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8" name="Picture 6" descr="https://kurspresent.ru/assets/images/resources/247/online-student-learning-500-clr-45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26" y="301487"/>
            <a:ext cx="2779222" cy="34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ru-RU" b="1" dirty="0" smtClean="0"/>
              <a:t>аналитический </a:t>
            </a:r>
            <a:r>
              <a:rPr lang="ru-RU" b="1" dirty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94" y="1861562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 Апрель </a:t>
            </a:r>
            <a:r>
              <a:rPr lang="ru-RU" sz="2400" b="1" dirty="0" smtClean="0">
                <a:solidFill>
                  <a:schemeClr val="accent1"/>
                </a:solidFill>
              </a:rPr>
              <a:t>2021 </a:t>
            </a:r>
            <a:r>
              <a:rPr lang="ru-RU" sz="2400" b="1" dirty="0" smtClean="0">
                <a:solidFill>
                  <a:schemeClr val="accent1"/>
                </a:solidFill>
              </a:rPr>
              <a:t>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Обобщить результаты работы по данному направлению деятельности волонтерской группы.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Провести коррекцию затруднений в реализации  проектной деятельности.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Спланировать работу на следующий период.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https://www.clipartmax.com/png/full/5-50522_person-thinking-with-question-mark-free-clipart-stick-man-thin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20" y="2796209"/>
            <a:ext cx="3056232" cy="3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Результативность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Количественные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86849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В проект вовлечено </a:t>
            </a:r>
            <a:r>
              <a:rPr lang="ru-RU" sz="2400" b="1" dirty="0" smtClean="0">
                <a:solidFill>
                  <a:schemeClr val="accent1"/>
                </a:solidFill>
              </a:rPr>
              <a:t>15 волонтер. </a:t>
            </a:r>
            <a:endParaRPr lang="ru-RU" sz="24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Обучены люди пенсионного </a:t>
            </a:r>
            <a:r>
              <a:rPr lang="ru-RU" sz="2400" b="1" dirty="0">
                <a:solidFill>
                  <a:schemeClr val="accent1"/>
                </a:solidFill>
              </a:rPr>
              <a:t>возраста и людей с ограниченными возможностями здоровья.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Н</a:t>
            </a:r>
            <a:r>
              <a:rPr lang="ru-RU" sz="2400" b="1" dirty="0" smtClean="0">
                <a:solidFill>
                  <a:schemeClr val="accent1"/>
                </a:solidFill>
              </a:rPr>
              <a:t>аучили </a:t>
            </a:r>
            <a:r>
              <a:rPr lang="ru-RU" sz="2400" b="1" dirty="0">
                <a:solidFill>
                  <a:schemeClr val="accent1"/>
                </a:solidFill>
              </a:rPr>
              <a:t>пользоваться сайтом «</a:t>
            </a:r>
            <a:r>
              <a:rPr lang="ru-RU" sz="2400" b="1" dirty="0" err="1">
                <a:solidFill>
                  <a:schemeClr val="accent1"/>
                </a:solidFill>
              </a:rPr>
              <a:t>Госуслуги</a:t>
            </a:r>
            <a:r>
              <a:rPr lang="ru-RU" sz="2400" b="1" dirty="0">
                <a:solidFill>
                  <a:schemeClr val="accent1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Л</a:t>
            </a:r>
            <a:r>
              <a:rPr lang="ru-RU" sz="2400" b="1" dirty="0" smtClean="0">
                <a:solidFill>
                  <a:schemeClr val="accent1"/>
                </a:solidFill>
              </a:rPr>
              <a:t>юдям </a:t>
            </a:r>
            <a:r>
              <a:rPr lang="ru-RU" sz="2400" b="1" dirty="0">
                <a:solidFill>
                  <a:schemeClr val="accent1"/>
                </a:solidFill>
              </a:rPr>
              <a:t>оказана индивидуальная помощь на дому.</a:t>
            </a:r>
          </a:p>
        </p:txBody>
      </p:sp>
      <p:pic>
        <p:nvPicPr>
          <p:cNvPr id="10242" name="Picture 2" descr="http://www.nasil.com/wp-content/uploads/2016/09/1-kasim-2015-secim-sonuclari-nereden-takip-edil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0" y="3113055"/>
            <a:ext cx="3521383" cy="35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517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Социальный проект «бабушка и дедушка онлайн»</vt:lpstr>
      <vt:lpstr>Актуальность проекта</vt:lpstr>
      <vt:lpstr>Цель проекта</vt:lpstr>
      <vt:lpstr>Задачи проекта</vt:lpstr>
      <vt:lpstr>Участники проекта</vt:lpstr>
      <vt:lpstr>Методы реализации проекта  подготовительный этап</vt:lpstr>
      <vt:lpstr>практический этап</vt:lpstr>
      <vt:lpstr>аналитический этап</vt:lpstr>
      <vt:lpstr>Результативность проекта Количественные показатели</vt:lpstr>
      <vt:lpstr>Результативность проекта Качественные показатели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admin</cp:lastModifiedBy>
  <cp:revision>13</cp:revision>
  <dcterms:created xsi:type="dcterms:W3CDTF">2019-06-06T19:32:40Z</dcterms:created>
  <dcterms:modified xsi:type="dcterms:W3CDTF">2021-04-06T12:23:19Z</dcterms:modified>
</cp:coreProperties>
</file>