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5"/>
  </p:normalViewPr>
  <p:slideViewPr>
    <p:cSldViewPr snapToGrid="0" snapToObjects="1">
      <p:cViewPr>
        <p:scale>
          <a:sx n="49" d="100"/>
          <a:sy n="49" d="100"/>
        </p:scale>
        <p:origin x="2976" y="1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23843F-93D9-C14A-9CF0-D22819E60E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257BA4-4FF5-C441-A2F5-B4BD60F2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4AD35E-4F39-6E48-BC29-CD4367682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A4B01-C81D-864D-AA7B-21C985AB1F63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947F5F-940D-1540-A52E-6DD6C30E4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C862F7-2567-0545-9437-C62ABA2E9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E90C1-3D2E-6648-990B-F9EE1060D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6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690070-9A8E-0D44-A4D1-742898C1F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C4C5A0-FAA6-344F-BA1B-DDCCF3C9E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2899C4-40D1-5F4C-9FA4-7725ABCC8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A4B01-C81D-864D-AA7B-21C985AB1F63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DBC4CB-A617-2247-AB46-76DA4048B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C6A824-1281-6B44-B9DA-992BBED09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E90C1-3D2E-6648-990B-F9EE1060D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561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193DCA6-5596-2D43-AD29-235824283D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972352-2912-D644-B434-2C1AB4C15D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B51B39-40B9-3E4C-9540-ED66B5D5B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A4B01-C81D-864D-AA7B-21C985AB1F63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98E52F-D43F-B94F-8118-82AAE1E97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9C5353-16A5-9A4A-B11E-9213739CB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E90C1-3D2E-6648-990B-F9EE1060D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416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581CB4-B9F5-EC49-8F11-5D67446AE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3E2BF9-8220-1B41-B6B0-A4C5461362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7CE042-E3EC-4346-AE8D-3AC37956A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A4B01-C81D-864D-AA7B-21C985AB1F63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02BA8C-FCC7-104D-A4A7-E4CC32FCC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E4EAB5-D016-A44C-A0F1-CB165DE42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E90C1-3D2E-6648-990B-F9EE1060D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562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A05D44-774B-A84D-AABC-2DC5D6EEC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010BA3-8B17-8F42-8E03-48564C69C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12A59B-B139-A047-97B7-2780B09D5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A4B01-C81D-864D-AA7B-21C985AB1F63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5DB2FA-55AF-8A48-AE03-4A67E04C6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309C1D-325A-3847-82F3-70CFD5DD9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E90C1-3D2E-6648-990B-F9EE1060D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667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741A0A-02A9-4844-9C58-3003FB65D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4AE796-D522-8D40-BAAF-C786C337C1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BBB76D8-101D-BA49-8244-A48ADE38A0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7CCA4B8-1FFC-A445-9D05-04F85A809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A4B01-C81D-864D-AA7B-21C985AB1F63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7E9C86-9E60-0540-B588-A60E22795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B722168-47EB-AB4F-8C28-B71A51606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E90C1-3D2E-6648-990B-F9EE1060D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942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FC8931-F811-204F-9F36-0FD4EA097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2035044-02B6-0347-BB63-BA57F41CB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1A76883-7E2C-1347-8F51-884118BC95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A79760D-D126-D841-8B34-CEDC6EDA75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9FC1435-BC17-1A41-872B-97B37D063E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163B14-A352-3840-A939-7F899A558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A4B01-C81D-864D-AA7B-21C985AB1F63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158FA23-9E8F-334F-B1E0-C9E10F834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FC433F7-2B3B-2445-A900-F26018F49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E90C1-3D2E-6648-990B-F9EE1060D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93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A116D3-DDD7-464C-BCE7-A7B5718C8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05030E4-5CF6-894B-962E-52B63916D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A4B01-C81D-864D-AA7B-21C985AB1F63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40EF06C-0A7F-C545-BEED-7AB251402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573D29E-2040-A046-A603-FA25A0E2D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E90C1-3D2E-6648-990B-F9EE1060D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299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394D3E2-5BE0-1640-BE55-B370B4535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A4B01-C81D-864D-AA7B-21C985AB1F63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38C84A3-4EC9-F64C-964A-85FEC6291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920BB32-5CC0-1848-9887-2CFC569AF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E90C1-3D2E-6648-990B-F9EE1060D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841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8CF2C4-5B4E-8447-8756-ECE19BE96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C9805A-6F99-D44B-925D-48D53E1A9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BBB3F2F-2E51-1541-8559-D4D6B29F7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33B109-1AD9-5745-9DBC-5974B6D8E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A4B01-C81D-864D-AA7B-21C985AB1F63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A2D998-72D4-3A4D-A24E-9D95287E1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2848B1-44E9-9A45-A5B3-3F8C994FB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E90C1-3D2E-6648-990B-F9EE1060D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217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33EF45-5C1D-7D48-BAAC-A975A0175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3C1D6D2-1E0A-B54D-B861-D7497BE91A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412D43-78CC-E145-B9D8-D06D241377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62DCAF-C7A5-3A44-B178-46638C2D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A4B01-C81D-864D-AA7B-21C985AB1F63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EE8FA3-ED00-AF43-A369-ABCCA33B0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D705BF6-33A8-DE4D-B488-D2ADDE68D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E90C1-3D2E-6648-990B-F9EE1060D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007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73EBC8-3C14-E44F-92D3-D294087A0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BE0A85-966B-D242-A184-61FCE143F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F823EF-3F7D-C444-B2EF-16A9A33A06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A4B01-C81D-864D-AA7B-21C985AB1F63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D28BE1-60CD-8647-993D-6F342DE4B8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C80EA1-3C3E-804C-9588-B44211A786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E90C1-3D2E-6648-990B-F9EE1060D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983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6.jpeg" /><Relationship Id="rId5" Type="http://schemas.openxmlformats.org/officeDocument/2006/relationships/image" Target="../media/image5.png" /><Relationship Id="rId4" Type="http://schemas.openxmlformats.org/officeDocument/2006/relationships/image" Target="../media/image4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7" Type="http://schemas.openxmlformats.org/officeDocument/2006/relationships/image" Target="../media/image8.jpe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7.jpeg" /><Relationship Id="rId5" Type="http://schemas.openxmlformats.org/officeDocument/2006/relationships/image" Target="../media/image5.png" /><Relationship Id="rId4" Type="http://schemas.openxmlformats.org/officeDocument/2006/relationships/image" Target="../media/image4.png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 /><Relationship Id="rId3" Type="http://schemas.openxmlformats.org/officeDocument/2006/relationships/image" Target="../media/image3.png" /><Relationship Id="rId7" Type="http://schemas.openxmlformats.org/officeDocument/2006/relationships/image" Target="../media/image10.jpe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jpeg" /><Relationship Id="rId5" Type="http://schemas.openxmlformats.org/officeDocument/2006/relationships/image" Target="../media/image5.png" /><Relationship Id="rId4" Type="http://schemas.openxmlformats.org/officeDocument/2006/relationships/image" Target="../media/image4.png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 /><Relationship Id="rId3" Type="http://schemas.openxmlformats.org/officeDocument/2006/relationships/image" Target="../media/image3.png" /><Relationship Id="rId7" Type="http://schemas.openxmlformats.org/officeDocument/2006/relationships/image" Target="../media/image13.jpe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2.jpeg" /><Relationship Id="rId5" Type="http://schemas.openxmlformats.org/officeDocument/2006/relationships/image" Target="../media/image5.png" /><Relationship Id="rId4" Type="http://schemas.openxmlformats.org/officeDocument/2006/relationships/image" Target="../media/image4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.png" /><Relationship Id="rId5" Type="http://schemas.openxmlformats.org/officeDocument/2006/relationships/image" Target="../media/image15.jpeg" /><Relationship Id="rId4" Type="http://schemas.openxmlformats.org/officeDocument/2006/relationships/image" Target="../media/image5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6.jpeg" /><Relationship Id="rId5" Type="http://schemas.openxmlformats.org/officeDocument/2006/relationships/image" Target="../media/image3.png" /><Relationship Id="rId4" Type="http://schemas.openxmlformats.org/officeDocument/2006/relationships/image" Target="../media/image5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7" Type="http://schemas.openxmlformats.org/officeDocument/2006/relationships/image" Target="../media/image18.jpe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7.jpeg" /><Relationship Id="rId5" Type="http://schemas.openxmlformats.org/officeDocument/2006/relationships/image" Target="../media/image3.png" /><Relationship Id="rId4" Type="http://schemas.openxmlformats.org/officeDocument/2006/relationships/image" Target="../media/image5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0BCAAF5A-2519-FBF9-DF5B-7D09A452F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54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148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637155-B231-844A-AEF0-75A60235F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001" y="-229885"/>
            <a:ext cx="1608399" cy="86833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DF9ABD-1187-A047-AE55-46818CFE9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6010" y="0"/>
            <a:ext cx="2665990" cy="221557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D658A79-D462-BA4A-AB63-0444D71D4E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7822" y="4430403"/>
            <a:ext cx="2222344" cy="217271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800E1D9-E7B3-E441-8EC5-AA9C61C1E0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3021" y="4430403"/>
            <a:ext cx="3942822" cy="302895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48F299E-7F73-F645-A73E-AF13684F7CDC}"/>
              </a:ext>
            </a:extLst>
          </p:cNvPr>
          <p:cNvSpPr txBox="1"/>
          <p:nvPr/>
        </p:nvSpPr>
        <p:spPr>
          <a:xfrm>
            <a:off x="4420006" y="243105"/>
            <a:ext cx="42923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Кто мы?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19D53A-2564-B843-B8DD-A08F7298A2C7}"/>
              </a:ext>
            </a:extLst>
          </p:cNvPr>
          <p:cNvSpPr txBox="1"/>
          <p:nvPr/>
        </p:nvSpPr>
        <p:spPr>
          <a:xfrm>
            <a:off x="7051979" y="2596436"/>
            <a:ext cx="48340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Мы студенты Медицинского Института - ребята с горящим сердцем и доброй волей </a:t>
            </a:r>
          </a:p>
        </p:txBody>
      </p:sp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BCFD7600-4D66-E2F9-A133-2FAEEB94292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413" t="17893" r="13333"/>
          <a:stretch/>
        </p:blipFill>
        <p:spPr>
          <a:xfrm>
            <a:off x="224577" y="1546824"/>
            <a:ext cx="6711412" cy="514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510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637155-B231-844A-AEF0-75A60235F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001" y="-229885"/>
            <a:ext cx="1608399" cy="86833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DF9ABD-1187-A047-AE55-46818CFE9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6010" y="0"/>
            <a:ext cx="2665990" cy="221557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D658A79-D462-BA4A-AB63-0444D71D4E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7822" y="4430403"/>
            <a:ext cx="2222344" cy="217271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800E1D9-E7B3-E441-8EC5-AA9C61C1E0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3021" y="4430403"/>
            <a:ext cx="3942822" cy="302895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48F299E-7F73-F645-A73E-AF13684F7CDC}"/>
              </a:ext>
            </a:extLst>
          </p:cNvPr>
          <p:cNvSpPr txBox="1"/>
          <p:nvPr/>
        </p:nvSpPr>
        <p:spPr>
          <a:xfrm>
            <a:off x="2149231" y="465456"/>
            <a:ext cx="8508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Чем мы занимаемся?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19D53A-2564-B843-B8DD-A08F7298A2C7}"/>
              </a:ext>
            </a:extLst>
          </p:cNvPr>
          <p:cNvSpPr txBox="1"/>
          <p:nvPr/>
        </p:nvSpPr>
        <p:spPr>
          <a:xfrm>
            <a:off x="1200268" y="1368194"/>
            <a:ext cx="9274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Мы проводим работу по 6 направлениям: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30E2F8-C1B5-9E1A-B32C-218318799FE4}"/>
              </a:ext>
            </a:extLst>
          </p:cNvPr>
          <p:cNvSpPr txBox="1"/>
          <p:nvPr/>
        </p:nvSpPr>
        <p:spPr>
          <a:xfrm>
            <a:off x="-49612" y="2219745"/>
            <a:ext cx="502443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Волонтерская помощь в медицинских организациях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Санитарно-профилактическое просвещение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Здоровый образ жизни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Сопровождение мероприятий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Популяризация донорства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Программы для школьников</a:t>
            </a:r>
          </a:p>
        </p:txBody>
      </p:sp>
      <p:pic>
        <p:nvPicPr>
          <p:cNvPr id="10" name="Рисунок 11">
            <a:extLst>
              <a:ext uri="{FF2B5EF4-FFF2-40B4-BE49-F238E27FC236}">
                <a16:creationId xmlns:a16="http://schemas.microsoft.com/office/drawing/2014/main" id="{C52FA614-EC5F-F626-8F13-FBD998C642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7743" y="2240401"/>
            <a:ext cx="3703305" cy="4280404"/>
          </a:xfrm>
          <a:prstGeom prst="rect">
            <a:avLst/>
          </a:prstGeom>
        </p:spPr>
      </p:pic>
      <p:pic>
        <p:nvPicPr>
          <p:cNvPr id="15" name="Рисунок 15">
            <a:extLst>
              <a:ext uri="{FF2B5EF4-FFF2-40B4-BE49-F238E27FC236}">
                <a16:creationId xmlns:a16="http://schemas.microsoft.com/office/drawing/2014/main" id="{17BE2244-5C16-B284-BCC7-1C39A7F356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4821" y="2237559"/>
            <a:ext cx="3202883" cy="427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307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637155-B231-844A-AEF0-75A60235F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001" y="-229885"/>
            <a:ext cx="1608399" cy="86833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DF9ABD-1187-A047-AE55-46818CFE9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6010" y="0"/>
            <a:ext cx="2665990" cy="221557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D658A79-D462-BA4A-AB63-0444D71D4E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7822" y="4430403"/>
            <a:ext cx="2222344" cy="217271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800E1D9-E7B3-E441-8EC5-AA9C61C1E0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3021" y="4430403"/>
            <a:ext cx="3942822" cy="302895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48F299E-7F73-F645-A73E-AF13684F7CDC}"/>
              </a:ext>
            </a:extLst>
          </p:cNvPr>
          <p:cNvSpPr txBox="1"/>
          <p:nvPr/>
        </p:nvSpPr>
        <p:spPr>
          <a:xfrm>
            <a:off x="2149231" y="465456"/>
            <a:ext cx="8508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Наши достижения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30E2F8-C1B5-9E1A-B32C-218318799FE4}"/>
              </a:ext>
            </a:extLst>
          </p:cNvPr>
          <p:cNvSpPr txBox="1"/>
          <p:nvPr/>
        </p:nvSpPr>
        <p:spPr>
          <a:xfrm>
            <a:off x="5915330" y="1589178"/>
            <a:ext cx="6036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Памятные медали Президента РФ «За бескорыстный вклад в организацию Общероссийской акции взаимопомощи «#</a:t>
            </a:r>
            <a:r>
              <a:rPr lang="ru-RU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МыВместе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F457D7-4777-5F21-5BE4-CF199D1A69DC}"/>
              </a:ext>
            </a:extLst>
          </p:cNvPr>
          <p:cNvSpPr txBox="1"/>
          <p:nvPr/>
        </p:nvSpPr>
        <p:spPr>
          <a:xfrm>
            <a:off x="6096000" y="3169089"/>
            <a:ext cx="6036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Благодарственные письма Министерства Здравоохранения Российской Федерации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7852C1-79F9-4D82-1F8D-8DC5152C843B}"/>
              </a:ext>
            </a:extLst>
          </p:cNvPr>
          <p:cNvSpPr txBox="1"/>
          <p:nvPr/>
        </p:nvSpPr>
        <p:spPr>
          <a:xfrm>
            <a:off x="6155120" y="4109285"/>
            <a:ext cx="6036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Благодарственные письма ректора Хакасского Государственного Университета им. Н.Ф. Катанова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54CD36-303B-4D87-2B15-64CB93B20563}"/>
              </a:ext>
            </a:extLst>
          </p:cNvPr>
          <p:cNvSpPr txBox="1"/>
          <p:nvPr/>
        </p:nvSpPr>
        <p:spPr>
          <a:xfrm>
            <a:off x="5794581" y="5325130"/>
            <a:ext cx="6036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Признание и любовь директората института, медицинских работников</a:t>
            </a:r>
          </a:p>
        </p:txBody>
      </p:sp>
      <p:pic>
        <p:nvPicPr>
          <p:cNvPr id="21" name="Рисунок 21">
            <a:extLst>
              <a:ext uri="{FF2B5EF4-FFF2-40B4-BE49-F238E27FC236}">
                <a16:creationId xmlns:a16="http://schemas.microsoft.com/office/drawing/2014/main" id="{842DEBA1-D66C-9288-2D04-DC217881C7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001" y="1633263"/>
            <a:ext cx="5824278" cy="4311617"/>
          </a:xfrm>
          <a:prstGeom prst="rect">
            <a:avLst/>
          </a:prstGeom>
        </p:spPr>
      </p:pic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1DF75A7F-F205-2009-AEB2-B9C5C39570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902" y="4467259"/>
            <a:ext cx="1703322" cy="2404811"/>
          </a:xfrm>
          <a:prstGeom prst="rect">
            <a:avLst/>
          </a:prstGeom>
        </p:spPr>
      </p:pic>
      <p:pic>
        <p:nvPicPr>
          <p:cNvPr id="3" name="Рисунок 5">
            <a:extLst>
              <a:ext uri="{FF2B5EF4-FFF2-40B4-BE49-F238E27FC236}">
                <a16:creationId xmlns:a16="http://schemas.microsoft.com/office/drawing/2014/main" id="{7162F3B4-54EA-62F1-626C-2FE9BF93AC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8247" y="4463718"/>
            <a:ext cx="1703322" cy="237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927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637155-B231-844A-AEF0-75A60235F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001" y="-229885"/>
            <a:ext cx="1608399" cy="86833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DF9ABD-1187-A047-AE55-46818CFE9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6010" y="0"/>
            <a:ext cx="2665990" cy="221557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D658A79-D462-BA4A-AB63-0444D71D4E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7822" y="4430403"/>
            <a:ext cx="2222344" cy="217271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800E1D9-E7B3-E441-8EC5-AA9C61C1E0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3021" y="4430403"/>
            <a:ext cx="3942822" cy="302895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48F299E-7F73-F645-A73E-AF13684F7CDC}"/>
              </a:ext>
            </a:extLst>
          </p:cNvPr>
          <p:cNvSpPr txBox="1"/>
          <p:nvPr/>
        </p:nvSpPr>
        <p:spPr>
          <a:xfrm>
            <a:off x="1661274" y="150850"/>
            <a:ext cx="8508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 нас в СМИ</a:t>
            </a:r>
          </a:p>
        </p:txBody>
      </p:sp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940B87FA-5130-25A2-0D00-6E73A4D1A8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3045" y="1107786"/>
            <a:ext cx="4203616" cy="2620149"/>
          </a:xfrm>
          <a:prstGeom prst="rect">
            <a:avLst/>
          </a:prstGeom>
        </p:spPr>
      </p:pic>
      <p:pic>
        <p:nvPicPr>
          <p:cNvPr id="10" name="Рисунок 11">
            <a:extLst>
              <a:ext uri="{FF2B5EF4-FFF2-40B4-BE49-F238E27FC236}">
                <a16:creationId xmlns:a16="http://schemas.microsoft.com/office/drawing/2014/main" id="{15EBF309-FC93-F7A6-2E60-14F19B9A9A8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8386"/>
          <a:stretch/>
        </p:blipFill>
        <p:spPr>
          <a:xfrm>
            <a:off x="6790928" y="1253726"/>
            <a:ext cx="4886357" cy="413852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F842C53-7DE0-31D7-F773-1086E86D37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22" y="3765949"/>
            <a:ext cx="6296713" cy="309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020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637155-B231-844A-AEF0-75A60235F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001" y="-229885"/>
            <a:ext cx="1608399" cy="86833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D658A79-D462-BA4A-AB63-0444D71D4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7822" y="4430403"/>
            <a:ext cx="2222344" cy="217271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800E1D9-E7B3-E441-8EC5-AA9C61C1E0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3021" y="4430403"/>
            <a:ext cx="3942822" cy="302895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48F299E-7F73-F645-A73E-AF13684F7CDC}"/>
              </a:ext>
            </a:extLst>
          </p:cNvPr>
          <p:cNvSpPr txBox="1"/>
          <p:nvPr/>
        </p:nvSpPr>
        <p:spPr>
          <a:xfrm>
            <a:off x="1661274" y="150850"/>
            <a:ext cx="8508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Наши партнеры</a:t>
            </a:r>
          </a:p>
        </p:txBody>
      </p:sp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0C76A528-C8DE-76D0-2CF9-DCE66EE49F5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004"/>
          <a:stretch/>
        </p:blipFill>
        <p:spPr>
          <a:xfrm>
            <a:off x="521098" y="1158065"/>
            <a:ext cx="10145089" cy="520462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DF9ABD-1187-A047-AE55-46818CFE98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6010" y="0"/>
            <a:ext cx="2665990" cy="221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639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637155-B231-844A-AEF0-75A60235F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001" y="-229885"/>
            <a:ext cx="1608399" cy="86833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D658A79-D462-BA4A-AB63-0444D71D4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7822" y="4430403"/>
            <a:ext cx="2222344" cy="217271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800E1D9-E7B3-E441-8EC5-AA9C61C1E0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3021" y="4430403"/>
            <a:ext cx="3942822" cy="302895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48F299E-7F73-F645-A73E-AF13684F7CDC}"/>
              </a:ext>
            </a:extLst>
          </p:cNvPr>
          <p:cNvSpPr txBox="1"/>
          <p:nvPr/>
        </p:nvSpPr>
        <p:spPr>
          <a:xfrm>
            <a:off x="197666" y="712252"/>
            <a:ext cx="9847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Если вступишь к нам, то….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DF9ABD-1187-A047-AE55-46818CFE98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6010" y="0"/>
            <a:ext cx="2665990" cy="22155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B503A8-E6D0-28EB-E1DE-20F00751042F}"/>
              </a:ext>
            </a:extLst>
          </p:cNvPr>
          <p:cNvSpPr txBox="1"/>
          <p:nvPr/>
        </p:nvSpPr>
        <p:spPr>
          <a:xfrm>
            <a:off x="5888182" y="1720840"/>
            <a:ext cx="569279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 тебя появятся единомышленники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Прокачаешь свой организаторский навык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Получишь возможность посещать форумы республиканского, окружного или даже всероссийского масштаба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Появятся знания в сфере здравоохранения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Возникнут новые полезные знакомства</a:t>
            </a:r>
          </a:p>
        </p:txBody>
      </p:sp>
      <p:pic>
        <p:nvPicPr>
          <p:cNvPr id="6" name="Рисунок 7">
            <a:extLst>
              <a:ext uri="{FF2B5EF4-FFF2-40B4-BE49-F238E27FC236}">
                <a16:creationId xmlns:a16="http://schemas.microsoft.com/office/drawing/2014/main" id="{06A38659-6A30-DB87-1765-BB34F0466F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22" y="1617048"/>
            <a:ext cx="4747098" cy="482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738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637155-B231-844A-AEF0-75A60235F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001" y="-229885"/>
            <a:ext cx="1608399" cy="86833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D658A79-D462-BA4A-AB63-0444D71D4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7822" y="4430403"/>
            <a:ext cx="2222344" cy="217271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800E1D9-E7B3-E441-8EC5-AA9C61C1E0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3021" y="4430403"/>
            <a:ext cx="3942822" cy="302895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48F299E-7F73-F645-A73E-AF13684F7CDC}"/>
              </a:ext>
            </a:extLst>
          </p:cNvPr>
          <p:cNvSpPr txBox="1"/>
          <p:nvPr/>
        </p:nvSpPr>
        <p:spPr>
          <a:xfrm>
            <a:off x="643971" y="180517"/>
            <a:ext cx="9847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Присоединяйся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DF9ABD-1187-A047-AE55-46818CFE98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6010" y="0"/>
            <a:ext cx="2665990" cy="2215572"/>
          </a:xfrm>
          <a:prstGeom prst="rect">
            <a:avLst/>
          </a:prstGeom>
        </p:spPr>
      </p:pic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4566D83D-88C8-936E-77C8-5D4E9A83ED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1475" y="1421916"/>
            <a:ext cx="3313516" cy="33135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07EAD7-3881-5813-2F35-0B90248AA3E9}"/>
              </a:ext>
            </a:extLst>
          </p:cNvPr>
          <p:cNvSpPr txBox="1"/>
          <p:nvPr/>
        </p:nvSpPr>
        <p:spPr>
          <a:xfrm>
            <a:off x="1448768" y="4684169"/>
            <a:ext cx="35766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Группа во </a:t>
            </a:r>
            <a:r>
              <a:rPr lang="ru-RU" b="1" dirty="0" err="1"/>
              <a:t>Вконтакте</a:t>
            </a:r>
            <a:r>
              <a:rPr lang="ru-RU" b="1" dirty="0"/>
              <a:t>:</a:t>
            </a:r>
          </a:p>
          <a:p>
            <a:pPr algn="ctr"/>
            <a:r>
              <a:rPr lang="ru-RU" b="1" dirty="0"/>
              <a:t> </a:t>
            </a:r>
            <a:r>
              <a:rPr lang="ru-RU" b="1" dirty="0" err="1"/>
              <a:t>Волонтеры-медики|Республика</a:t>
            </a:r>
            <a:r>
              <a:rPr lang="ru-RU" b="1" dirty="0"/>
              <a:t> Хакасия</a:t>
            </a:r>
          </a:p>
        </p:txBody>
      </p:sp>
      <p:pic>
        <p:nvPicPr>
          <p:cNvPr id="12" name="Рисунок 12">
            <a:extLst>
              <a:ext uri="{FF2B5EF4-FFF2-40B4-BE49-F238E27FC236}">
                <a16:creationId xmlns:a16="http://schemas.microsoft.com/office/drawing/2014/main" id="{0E4EC981-27CA-767B-3581-BBFA525BA1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4895" y="1421916"/>
            <a:ext cx="3313516" cy="33135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39D0F4C-3722-4E8E-E491-09F60F79F4B6}"/>
              </a:ext>
            </a:extLst>
          </p:cNvPr>
          <p:cNvSpPr txBox="1"/>
          <p:nvPr/>
        </p:nvSpPr>
        <p:spPr>
          <a:xfrm>
            <a:off x="5721785" y="4745947"/>
            <a:ext cx="35766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Региональный координатор:</a:t>
            </a:r>
          </a:p>
          <a:p>
            <a:pPr algn="ctr"/>
            <a:r>
              <a:rPr lang="ru-RU" b="1" dirty="0"/>
              <a:t>Екатерина </a:t>
            </a:r>
            <a:r>
              <a:rPr lang="ru-RU" b="1" dirty="0" err="1"/>
              <a:t>Тюнина</a:t>
            </a:r>
            <a:endParaRPr lang="ru-RU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25A487-6275-E48E-8719-2F64012D478B}"/>
              </a:ext>
            </a:extLst>
          </p:cNvPr>
          <p:cNvSpPr txBox="1"/>
          <p:nvPr/>
        </p:nvSpPr>
        <p:spPr>
          <a:xfrm>
            <a:off x="798093" y="5797422"/>
            <a:ext cx="9847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Мы ждем тебя!</a:t>
            </a:r>
          </a:p>
        </p:txBody>
      </p:sp>
    </p:spTree>
    <p:extLst>
      <p:ext uri="{BB962C8B-B14F-4D97-AF65-F5344CB8AC3E}">
        <p14:creationId xmlns:p14="http://schemas.microsoft.com/office/powerpoint/2010/main" val="16078436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</Words>
  <Application>Microsoft Office PowerPoint</Application>
  <PresentationFormat>Широкоэкранный</PresentationFormat>
  <Paragraphs>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Дубровии</dc:creator>
  <cp:lastModifiedBy>Катерина Тюнина</cp:lastModifiedBy>
  <cp:revision>6</cp:revision>
  <dcterms:created xsi:type="dcterms:W3CDTF">2021-05-18T16:00:14Z</dcterms:created>
  <dcterms:modified xsi:type="dcterms:W3CDTF">2022-08-31T06:01:12Z</dcterms:modified>
</cp:coreProperties>
</file>